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2" r:id="rId2"/>
    <p:sldId id="294" r:id="rId3"/>
    <p:sldId id="293" r:id="rId4"/>
    <p:sldId id="258" r:id="rId5"/>
    <p:sldId id="261" r:id="rId6"/>
    <p:sldId id="295" r:id="rId7"/>
    <p:sldId id="296" r:id="rId8"/>
    <p:sldId id="259" r:id="rId9"/>
    <p:sldId id="297" r:id="rId10"/>
    <p:sldId id="298" r:id="rId11"/>
    <p:sldId id="299" r:id="rId12"/>
    <p:sldId id="300" r:id="rId13"/>
    <p:sldId id="260" r:id="rId14"/>
    <p:sldId id="301" r:id="rId15"/>
    <p:sldId id="270" r:id="rId16"/>
    <p:sldId id="262" r:id="rId17"/>
    <p:sldId id="278" r:id="rId18"/>
    <p:sldId id="279" r:id="rId19"/>
    <p:sldId id="281" r:id="rId20"/>
    <p:sldId id="264" r:id="rId21"/>
    <p:sldId id="282" r:id="rId22"/>
    <p:sldId id="306" r:id="rId23"/>
    <p:sldId id="308" r:id="rId24"/>
    <p:sldId id="324" r:id="rId25"/>
    <p:sldId id="309" r:id="rId26"/>
    <p:sldId id="311" r:id="rId27"/>
    <p:sldId id="316" r:id="rId28"/>
    <p:sldId id="317" r:id="rId29"/>
    <p:sldId id="318" r:id="rId30"/>
    <p:sldId id="320" r:id="rId31"/>
    <p:sldId id="321" r:id="rId32"/>
    <p:sldId id="322" r:id="rId33"/>
    <p:sldId id="275" r:id="rId34"/>
    <p:sldId id="302" r:id="rId35"/>
    <p:sldId id="303" r:id="rId36"/>
    <p:sldId id="304" r:id="rId37"/>
    <p:sldId id="310" r:id="rId38"/>
    <p:sldId id="257" r:id="rId39"/>
    <p:sldId id="323" r:id="rId4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254"/>
    <a:srgbClr val="C00000"/>
    <a:srgbClr val="370000"/>
    <a:srgbClr val="757575"/>
    <a:srgbClr val="F3F3F3"/>
    <a:srgbClr val="636363"/>
    <a:srgbClr val="005AB5"/>
    <a:srgbClr val="FF0066"/>
    <a:srgbClr val="EE2AE5"/>
    <a:srgbClr val="DC3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85" d="100"/>
          <a:sy n="85" d="100"/>
        </p:scale>
        <p:origin x="101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5297E90-C40C-4890-BB4E-CBC3536409F2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47791-7F05-4D1A-9132-DAFCA36AFB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4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day to day we our brain receives a lot of information</a:t>
            </a:r>
          </a:p>
          <a:p>
            <a:r>
              <a:rPr lang="en-US" dirty="0"/>
              <a:t>He than processes it.</a:t>
            </a:r>
          </a:p>
          <a:p>
            <a:r>
              <a:rPr lang="en-US" dirty="0"/>
              <a:t>Some of is consciously perceived, and thus called conscious</a:t>
            </a:r>
          </a:p>
          <a:p>
            <a:r>
              <a:rPr lang="en-US" dirty="0"/>
              <a:t>And as a result affects our behavior.</a:t>
            </a:r>
          </a:p>
          <a:p>
            <a:endParaRPr lang="en-US" dirty="0"/>
          </a:p>
          <a:p>
            <a:r>
              <a:rPr lang="en-US" dirty="0"/>
              <a:t>But we don’t perceive everything we processes,</a:t>
            </a:r>
          </a:p>
          <a:p>
            <a:r>
              <a:rPr lang="en-US" dirty="0"/>
              <a:t>Some of the information doesn’t enter our awareness,</a:t>
            </a:r>
          </a:p>
          <a:p>
            <a:r>
              <a:rPr lang="en-US" dirty="0"/>
              <a:t>But can still affect our behavior (references)</a:t>
            </a:r>
          </a:p>
          <a:p>
            <a:r>
              <a:rPr lang="en-US" dirty="0"/>
              <a:t>This type of processing is called unconscious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all these issues,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current study I used a rigorous awareness measuring procedure.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240 awareness trails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Estimated at a single trials level,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used both subjective and objective measures,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make sure I can locate any residual awareness.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Additionally,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Reaching movements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constrain movement,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Is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56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was a priming paradigm</a:t>
            </a:r>
          </a:p>
          <a:p>
            <a:r>
              <a:rPr lang="en-US" dirty="0"/>
              <a:t>Prime and target words are displayed</a:t>
            </a:r>
          </a:p>
          <a:p>
            <a:r>
              <a:rPr lang="en-US" dirty="0"/>
              <a:t>Participant asked to classify the target.</a:t>
            </a:r>
          </a:p>
          <a:p>
            <a:endParaRPr lang="en-US" dirty="0"/>
          </a:p>
          <a:p>
            <a:r>
              <a:rPr lang="en-US" dirty="0"/>
              <a:t>FC – </a:t>
            </a:r>
            <a:r>
              <a:rPr lang="en-US" dirty="0" err="1"/>
              <a:t>afterwords</a:t>
            </a:r>
            <a:r>
              <a:rPr lang="en-US" dirty="0"/>
              <a:t> he is asked to identify the </a:t>
            </a:r>
            <a:r>
              <a:rPr lang="en-US" dirty="0" err="1"/>
              <a:t>priem</a:t>
            </a:r>
            <a:r>
              <a:rPr lang="en-US" dirty="0"/>
              <a:t> between two options</a:t>
            </a:r>
          </a:p>
          <a:p>
            <a:r>
              <a:rPr lang="en-US" dirty="0"/>
              <a:t>PAS – rate </a:t>
            </a:r>
            <a:r>
              <a:rPr lang="en-US" dirty="0" err="1"/>
              <a:t>visisbility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capture responses we used motion tracking,</a:t>
            </a:r>
          </a:p>
          <a:p>
            <a:r>
              <a:rPr lang="en-US" dirty="0"/>
              <a:t>To select answer participant reach it.</a:t>
            </a:r>
          </a:p>
          <a:p>
            <a:endParaRPr lang="en-US" dirty="0"/>
          </a:p>
          <a:p>
            <a:r>
              <a:rPr lang="en-US" dirty="0" err="1"/>
              <a:t>Congruenct</a:t>
            </a:r>
            <a:r>
              <a:rPr lang="en-US" dirty="0"/>
              <a:t> condition</a:t>
            </a:r>
          </a:p>
          <a:p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r>
              <a:rPr lang="en-US" dirty="0"/>
              <a:t>Congruency effect reflected by diff between trajectories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– movement direction,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60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studies aimed at finding the optimal conditions for detecting an UC effect with motion tracking.</a:t>
            </a:r>
          </a:p>
          <a:p>
            <a:endParaRPr lang="en-US" dirty="0"/>
          </a:p>
          <a:p>
            <a:r>
              <a:rPr lang="en-US" dirty="0"/>
              <a:t>Fourth confirmatory study, that compares between  motion tracking and keyboard response.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012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study included 10 participants.</a:t>
            </a:r>
          </a:p>
          <a:p>
            <a:endParaRPr lang="en-US" dirty="0"/>
          </a:p>
          <a:p>
            <a:r>
              <a:rPr lang="en-US" dirty="0"/>
              <a:t>Explain about Graph.</a:t>
            </a:r>
          </a:p>
          <a:p>
            <a:r>
              <a:rPr lang="en-US" dirty="0"/>
              <a:t>No difference was observed between the con </a:t>
            </a:r>
            <a:r>
              <a:rPr lang="en-US" dirty="0" err="1"/>
              <a:t>incon</a:t>
            </a:r>
            <a:r>
              <a:rPr lang="en-US" dirty="0"/>
              <a:t> </a:t>
            </a:r>
            <a:r>
              <a:rPr lang="en-US" dirty="0" err="1"/>
              <a:t>trajs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Trend in reach area</a:t>
            </a:r>
          </a:p>
          <a:p>
            <a:r>
              <a:rPr lang="en-US" dirty="0"/>
              <a:t>Explain about graph</a:t>
            </a:r>
          </a:p>
          <a:p>
            <a:endParaRPr lang="en-US" dirty="0"/>
          </a:p>
          <a:p>
            <a:r>
              <a:rPr lang="en-US" dirty="0"/>
              <a:t>The reason: Long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3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why long RT might be a problem, I will use an evidence accumulation model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48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evidence accumulation works,</a:t>
            </a:r>
          </a:p>
          <a:p>
            <a:r>
              <a:rPr lang="en-US" dirty="0"/>
              <a:t>Once stimulus is displayed, evidence accumulates in favor of the response that matches that stimulus.</a:t>
            </a:r>
          </a:p>
          <a:p>
            <a:r>
              <a:rPr lang="en-US" dirty="0"/>
              <a:t>Once it reaches threshold</a:t>
            </a:r>
          </a:p>
          <a:p>
            <a:r>
              <a:rPr lang="en-US" dirty="0"/>
              <a:t>Decision is made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29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sub reaches decision before movement,</a:t>
            </a:r>
          </a:p>
          <a:p>
            <a:r>
              <a:rPr lang="en-US" dirty="0"/>
              <a:t>The evidence accumulated in favor of the prime won’t affect the movement.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Participnat</a:t>
            </a:r>
            <a:r>
              <a:rPr lang="en-US" dirty="0"/>
              <a:t> will </a:t>
            </a:r>
            <a:r>
              <a:rPr lang="en-US" dirty="0" err="1"/>
              <a:t>intiate</a:t>
            </a:r>
            <a:r>
              <a:rPr lang="en-US" dirty="0"/>
              <a:t> movement earlier,</a:t>
            </a:r>
          </a:p>
          <a:p>
            <a:r>
              <a:rPr lang="en-US" dirty="0"/>
              <a:t>Since in this point in time evidence is in favor of the prime,</a:t>
            </a:r>
          </a:p>
          <a:p>
            <a:r>
              <a:rPr lang="en-US" dirty="0"/>
              <a:t>We might see its effect on the movement.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7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Shortenend</a:t>
            </a:r>
            <a:r>
              <a:rPr lang="en-US" dirty="0"/>
              <a:t> RT</a:t>
            </a:r>
          </a:p>
          <a:p>
            <a:r>
              <a:rPr lang="en-US" dirty="0"/>
              <a:t>Added practice</a:t>
            </a:r>
          </a:p>
          <a:p>
            <a:endParaRPr lang="en-US" dirty="0"/>
          </a:p>
          <a:p>
            <a:r>
              <a:rPr lang="en-US" dirty="0"/>
              <a:t>Ran on 9 participants</a:t>
            </a:r>
          </a:p>
          <a:p>
            <a:endParaRPr lang="en-US" dirty="0"/>
          </a:p>
          <a:p>
            <a:r>
              <a:rPr lang="en-US" dirty="0"/>
              <a:t>Although results were not significant</a:t>
            </a:r>
          </a:p>
          <a:p>
            <a:r>
              <a:rPr lang="en-US" dirty="0"/>
              <a:t>We did observe some trends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476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one wants to research this type of information he can use 3 methods to render it UC: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degrading its physical properties (contrast, duration, intensity, size),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suppressing </a:t>
            </a:r>
            <a:r>
              <a:rPr lang="en-US" dirty="0" err="1"/>
              <a:t>ti</a:t>
            </a:r>
            <a:r>
              <a:rPr lang="en-US" dirty="0"/>
              <a:t> with more salient stimuli,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diverting attention.</a:t>
            </a:r>
            <a:endParaRPr lang="he-IL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which decreases visibility, but also decrease the neural response,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weaker behavioral change</a:t>
            </a:r>
            <a:endParaRPr lang="he-IL" dirty="0"/>
          </a:p>
          <a:p>
            <a:endParaRPr lang="en-US" dirty="0"/>
          </a:p>
          <a:p>
            <a:r>
              <a:rPr lang="en-US" dirty="0"/>
              <a:t>How would one go about measuring the unconscious effect you ask? Well…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1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explanations why no significance:</a:t>
            </a:r>
          </a:p>
          <a:p>
            <a:r>
              <a:rPr lang="en-US" dirty="0" err="1"/>
              <a:t>Deviante</a:t>
            </a:r>
            <a:r>
              <a:rPr lang="en-US" dirty="0"/>
              <a:t> participant – w/o results are significant</a:t>
            </a:r>
          </a:p>
          <a:p>
            <a:r>
              <a:rPr lang="en-US" dirty="0"/>
              <a:t>Many excluded trials – </a:t>
            </a:r>
            <a:r>
              <a:rPr lang="en-US" dirty="0" err="1"/>
              <a:t>Demandin</a:t>
            </a:r>
            <a:r>
              <a:rPr lang="en-US" dirty="0"/>
              <a:t> faster responses resulted in more trials excluded due to bad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55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030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practice day</a:t>
            </a:r>
          </a:p>
          <a:p>
            <a:endParaRPr lang="en-US" dirty="0"/>
          </a:p>
          <a:p>
            <a:r>
              <a:rPr lang="en-US" dirty="0"/>
              <a:t>Results yielded a prominent difference between the </a:t>
            </a:r>
            <a:r>
              <a:rPr lang="en-US" dirty="0" err="1"/>
              <a:t>trajectoriesin</a:t>
            </a:r>
            <a:r>
              <a:rPr lang="en-US" dirty="0"/>
              <a:t>,</a:t>
            </a:r>
          </a:p>
          <a:p>
            <a:r>
              <a:rPr lang="en-US" dirty="0"/>
              <a:t>As expressed in smaller reach area in </a:t>
            </a:r>
            <a:r>
              <a:rPr lang="en-US" dirty="0" err="1"/>
              <a:t>incongruenct</a:t>
            </a:r>
            <a:r>
              <a:rPr lang="en-US" dirty="0"/>
              <a:t> condition,</a:t>
            </a:r>
          </a:p>
          <a:p>
            <a:endParaRPr lang="en-US" dirty="0"/>
          </a:p>
          <a:p>
            <a:r>
              <a:rPr lang="en-US" dirty="0"/>
              <a:t>Mean movement in incongruent is biased to incorrect answer</a:t>
            </a:r>
          </a:p>
          <a:p>
            <a:endParaRPr lang="en-US" dirty="0"/>
          </a:p>
          <a:p>
            <a:r>
              <a:rPr lang="en-US" dirty="0"/>
              <a:t>But none survived multiple comparisons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9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Suprisingly</a:t>
            </a:r>
            <a:r>
              <a:rPr lang="en-US" dirty="0"/>
              <a:t>, the reduction in RT was only </a:t>
            </a:r>
            <a:r>
              <a:rPr lang="en-US" dirty="0" err="1"/>
              <a:t>mariginal</a:t>
            </a:r>
            <a:r>
              <a:rPr lang="en-US" dirty="0"/>
              <a:t>,</a:t>
            </a:r>
          </a:p>
          <a:p>
            <a:r>
              <a:rPr lang="en-US" dirty="0"/>
              <a:t>Moreover, the number of excluded trials seems to increase.</a:t>
            </a:r>
          </a:p>
          <a:p>
            <a:r>
              <a:rPr lang="en-US" b="1" dirty="0"/>
              <a:t>What </a:t>
            </a:r>
            <a:r>
              <a:rPr lang="en-US" b="1" dirty="0" err="1"/>
              <a:t>cacn</a:t>
            </a:r>
            <a:r>
              <a:rPr lang="en-US" b="1" dirty="0"/>
              <a:t> explain this? </a:t>
            </a:r>
            <a:r>
              <a:rPr lang="en-US" b="1"/>
              <a:t>They might ask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22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Pre-reg</a:t>
            </a:r>
          </a:p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2 Separate sessions, one for keyboard, one for reaching,</a:t>
            </a:r>
          </a:p>
          <a:p>
            <a:r>
              <a:rPr lang="en-US" dirty="0"/>
              <a:t>Order counterbalanced.</a:t>
            </a:r>
          </a:p>
          <a:p>
            <a:endParaRPr lang="en-US" dirty="0"/>
          </a:p>
          <a:p>
            <a:r>
              <a:rPr lang="en-US" dirty="0"/>
              <a:t>Each session included 240 trials, </a:t>
            </a:r>
          </a:p>
          <a:p>
            <a:r>
              <a:rPr lang="en-US" dirty="0"/>
              <a:t>Estimated to give an effect according to the results of exp 3.</a:t>
            </a:r>
          </a:p>
          <a:p>
            <a:endParaRPr lang="en-US" dirty="0"/>
          </a:p>
          <a:p>
            <a:r>
              <a:rPr lang="en-US" dirty="0"/>
              <a:t>A bias towards the incorrect answer was found in incongruent trials.</a:t>
            </a:r>
          </a:p>
          <a:p>
            <a:r>
              <a:rPr lang="en-US" dirty="0"/>
              <a:t>Grey – Permutation&amp; clustering </a:t>
            </a:r>
            <a:r>
              <a:rPr lang="en-US" dirty="0" err="1"/>
              <a:t>ana;ysis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these differences significant.</a:t>
            </a:r>
          </a:p>
          <a:p>
            <a:r>
              <a:rPr lang="en-US" dirty="0"/>
              <a:t>        evident </a:t>
            </a:r>
            <a:r>
              <a:rPr lang="en-US" dirty="0" err="1"/>
              <a:t>thorught</a:t>
            </a:r>
            <a:r>
              <a:rPr lang="en-US" dirty="0"/>
              <a:t> almost entire trajectory (24-94%, 175-390ms)</a:t>
            </a:r>
          </a:p>
          <a:p>
            <a:endParaRPr lang="en-US" dirty="0"/>
          </a:p>
          <a:p>
            <a:r>
              <a:rPr lang="en-US" dirty="0"/>
              <a:t>The congruency effect was also expressed in the extracted variables.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6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incongruent </a:t>
            </a:r>
            <a:r>
              <a:rPr lang="en-US" dirty="0" err="1"/>
              <a:t>trilas</a:t>
            </a:r>
            <a:r>
              <a:rPr lang="en-US" dirty="0"/>
              <a:t> were biased towards the incorrect answer,</a:t>
            </a:r>
          </a:p>
          <a:p>
            <a:r>
              <a:rPr lang="en-US" dirty="0"/>
              <a:t>smaller reach area in </a:t>
            </a:r>
            <a:r>
              <a:rPr lang="en-US" dirty="0" err="1"/>
              <a:t>incong</a:t>
            </a:r>
            <a:r>
              <a:rPr lang="en-US" dirty="0"/>
              <a:t>,</a:t>
            </a:r>
          </a:p>
          <a:p>
            <a:r>
              <a:rPr lang="en-US" dirty="0"/>
              <a:t>And the movements were longer and took longer to complete.</a:t>
            </a:r>
          </a:p>
          <a:p>
            <a:endParaRPr lang="en-US" dirty="0"/>
          </a:p>
          <a:p>
            <a:r>
              <a:rPr lang="en-US" dirty="0"/>
              <a:t>The effect was also found in the keyboard task,</a:t>
            </a:r>
          </a:p>
          <a:p>
            <a:r>
              <a:rPr lang="en-US" dirty="0"/>
              <a:t>Longer RT in incongruent trials,</a:t>
            </a:r>
          </a:p>
          <a:p>
            <a:endParaRPr lang="en-US" dirty="0"/>
          </a:p>
          <a:p>
            <a:r>
              <a:rPr lang="en-US" dirty="0"/>
              <a:t>Since I used strict awareness measures,</a:t>
            </a:r>
          </a:p>
          <a:p>
            <a:r>
              <a:rPr lang="en-US" dirty="0"/>
              <a:t>And no residual awareness was detected,</a:t>
            </a:r>
          </a:p>
          <a:p>
            <a:r>
              <a:rPr lang="en-US" dirty="0"/>
              <a:t>The results provide strong evidence for the UC repetition processing,</a:t>
            </a:r>
          </a:p>
          <a:p>
            <a:r>
              <a:rPr lang="en-US" dirty="0"/>
              <a:t>Make one for step for settling the debate regarding its existence.</a:t>
            </a:r>
          </a:p>
          <a:p>
            <a:endParaRPr lang="en-US" dirty="0"/>
          </a:p>
          <a:p>
            <a:r>
              <a:rPr lang="en-US" dirty="0"/>
              <a:t>Results Pose </a:t>
            </a:r>
          </a:p>
          <a:p>
            <a:endParaRPr lang="en-US" dirty="0"/>
          </a:p>
          <a:p>
            <a:r>
              <a:rPr lang="en-US" dirty="0"/>
              <a:t>The effect in movement duration was comparable to the keyboard task.</a:t>
            </a:r>
          </a:p>
          <a:p>
            <a:r>
              <a:rPr lang="en-US" dirty="0"/>
              <a:t>However, the reach area effect was smaller.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1578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explain the discrepancy?</a:t>
            </a:r>
          </a:p>
          <a:p>
            <a:endParaRPr lang="en-US" dirty="0"/>
          </a:p>
          <a:p>
            <a:r>
              <a:rPr lang="en-US" dirty="0"/>
              <a:t>Mouse is more sensitive to UC effect,</a:t>
            </a:r>
          </a:p>
          <a:p>
            <a:r>
              <a:rPr lang="en-US" dirty="0"/>
              <a:t>Unlikely considering </a:t>
            </a:r>
            <a:r>
              <a:rPr lang="en-US" dirty="0" err="1"/>
              <a:t>prev</a:t>
            </a:r>
            <a:r>
              <a:rPr lang="en-US" dirty="0"/>
              <a:t> findings (references): </a:t>
            </a:r>
          </a:p>
          <a:p>
            <a:r>
              <a:rPr lang="en-US" dirty="0" err="1"/>
              <a:t>Reachign</a:t>
            </a:r>
            <a:r>
              <a:rPr lang="en-US" dirty="0"/>
              <a:t> more intuitive,</a:t>
            </a:r>
          </a:p>
          <a:p>
            <a:r>
              <a:rPr lang="en-US" dirty="0"/>
              <a:t>Places less constrains on movement,</a:t>
            </a:r>
          </a:p>
          <a:p>
            <a:r>
              <a:rPr lang="en-US" dirty="0"/>
              <a:t>Responds faster + greater curvature to COM</a:t>
            </a:r>
          </a:p>
          <a:p>
            <a:endParaRPr lang="en-US" dirty="0"/>
          </a:p>
          <a:p>
            <a:r>
              <a:rPr lang="en-US" dirty="0"/>
              <a:t>AUC estimated for each trial,</a:t>
            </a:r>
          </a:p>
          <a:p>
            <a:r>
              <a:rPr lang="en-US" dirty="0"/>
              <a:t>Reach area estimated with the average trajectories.</a:t>
            </a:r>
          </a:p>
          <a:p>
            <a:r>
              <a:rPr lang="en-US" dirty="0"/>
              <a:t>Information is lost when averaging.</a:t>
            </a:r>
          </a:p>
          <a:p>
            <a:r>
              <a:rPr lang="en-US" dirty="0"/>
              <a:t>However, post hoc showed AUC effect = reach area effect.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Xiao’s masking </a:t>
            </a:r>
            <a:r>
              <a:rPr lang="en-US" dirty="0" err="1"/>
              <a:t>manipulaton</a:t>
            </a:r>
            <a:r>
              <a:rPr lang="en-US" dirty="0"/>
              <a:t> wasn’t successful as his awareness measures indicate,</a:t>
            </a:r>
          </a:p>
          <a:p>
            <a:r>
              <a:rPr lang="en-US" dirty="0"/>
              <a:t>Meaning some of the stimuli was processed consciously.</a:t>
            </a:r>
          </a:p>
          <a:p>
            <a:r>
              <a:rPr lang="en-US" dirty="0"/>
              <a:t>Possibly, conscious processing leads to larger behavioral changes than UC.</a:t>
            </a:r>
          </a:p>
          <a:p>
            <a:endParaRPr lang="en-US" dirty="0"/>
          </a:p>
          <a:p>
            <a:r>
              <a:rPr lang="en-US" dirty="0"/>
              <a:t>One of the results are erroneous.</a:t>
            </a:r>
          </a:p>
          <a:p>
            <a:r>
              <a:rPr lang="en-US" dirty="0"/>
              <a:t>Further studies required to determine that.</a:t>
            </a:r>
          </a:p>
          <a:p>
            <a:r>
              <a:rPr lang="en-US" dirty="0"/>
              <a:t>Should use dynamic string condition since:</a:t>
            </a:r>
          </a:p>
          <a:p>
            <a:r>
              <a:rPr lang="en-US" dirty="0"/>
              <a:t>Increases movement consistency,</a:t>
            </a:r>
          </a:p>
          <a:p>
            <a:r>
              <a:rPr lang="en-US" dirty="0"/>
              <a:t>Increases curvature,</a:t>
            </a:r>
          </a:p>
          <a:p>
            <a:r>
              <a:rPr lang="en-US" dirty="0"/>
              <a:t>Decreases noise (reference).</a:t>
            </a:r>
          </a:p>
          <a:p>
            <a:r>
              <a:rPr lang="en-US" dirty="0"/>
              <a:t>Additionally, will prevent Too late, too early trials. -&gt; increase 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883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requires planning a trajectory to the screen,</a:t>
            </a:r>
          </a:p>
          <a:p>
            <a:r>
              <a:rPr lang="en-US" dirty="0"/>
              <a:t>Thus is more complex than simple key press.</a:t>
            </a:r>
          </a:p>
          <a:p>
            <a:r>
              <a:rPr lang="en-US" dirty="0"/>
              <a:t>More complexity means more place for variance</a:t>
            </a:r>
          </a:p>
          <a:p>
            <a:r>
              <a:rPr lang="en-US" dirty="0"/>
              <a:t>This might obscure the UC effect and make it harder to detect.</a:t>
            </a:r>
          </a:p>
          <a:p>
            <a:r>
              <a:rPr lang="en-US" dirty="0"/>
              <a:t>Notion is supported by STDs.</a:t>
            </a:r>
          </a:p>
          <a:p>
            <a:endParaRPr lang="en-US" dirty="0"/>
          </a:p>
          <a:p>
            <a:r>
              <a:rPr lang="en-US" dirty="0"/>
              <a:t>UC effects are short lived, while reaching is a long ongoing procedure.</a:t>
            </a:r>
          </a:p>
          <a:p>
            <a:r>
              <a:rPr lang="en-US" dirty="0" err="1"/>
              <a:t>Unlikly</a:t>
            </a:r>
            <a:r>
              <a:rPr lang="en-US" dirty="0"/>
              <a:t>, considering their expression is visible </a:t>
            </a:r>
            <a:r>
              <a:rPr lang="en-US" dirty="0" err="1"/>
              <a:t>thorught</a:t>
            </a:r>
            <a:r>
              <a:rPr lang="en-US" dirty="0"/>
              <a:t> the movement (although it could have been expressed in the beginning and this is only an after effect of the hand already being displaced),</a:t>
            </a:r>
          </a:p>
          <a:p>
            <a:r>
              <a:rPr lang="en-US" dirty="0"/>
              <a:t>Also, Difference is only 60ms, if UC faded before being expressed in reaching, it should also not be expressed in keyboard 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19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5139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incorrect – Participants can change their mind. Can reflect UC effect of prime.</a:t>
            </a:r>
          </a:p>
          <a:p>
            <a:r>
              <a:rPr lang="en-US" dirty="0"/>
              <a:t>Online information – opens the door for further investigations about the temporal dynamic of UC processing.</a:t>
            </a:r>
          </a:p>
          <a:p>
            <a:r>
              <a:rPr lang="en-US" dirty="0"/>
              <a:t>Rich data – allows to examine aspects of cognitive processes, unavailable when using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891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The most prominent method is the priming paradigm with a Keyboard RT measure.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 prime precedes the target, is rendered invisible, e.g. by masking with salient stimuli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Participant perform a task on the target, e.g. classify as artificial / natural.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verify that prime is indeed invisible, two types of measures are available: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Subjective – participant asked about his experience of the prime.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Objective – participant is asked to perform a judgment about the prime, and the invisibility is inferred from low accuracy..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Prime,target</a:t>
            </a:r>
            <a:r>
              <a:rPr lang="en-US" dirty="0">
                <a:sym typeface="Wingdings" panose="05000000000000000000" pitchFamily="2" charset="2"/>
              </a:rPr>
              <a:t> can be either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congruent – evoke the same response, facilitation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Or incongruent – evoke opposite responses, restriction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9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To  Measure the effect we compare the RT between the conditions and that difference gives us the </a:t>
            </a:r>
            <a:r>
              <a:rPr lang="en-US" b="1" dirty="0">
                <a:sym typeface="Wingdings" panose="05000000000000000000" pitchFamily="2" charset="2"/>
              </a:rPr>
              <a:t>congruency effect.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It implies that the prime was unconsciously processed.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Problem is this effect is usually </a:t>
            </a:r>
            <a:r>
              <a:rPr lang="en-US" b="1" dirty="0">
                <a:sym typeface="Wingdings" panose="05000000000000000000" pitchFamily="2" charset="2"/>
              </a:rPr>
              <a:t>very small</a:t>
            </a:r>
            <a:r>
              <a:rPr lang="en-US" dirty="0">
                <a:sym typeface="Wingdings" panose="05000000000000000000" pitchFamily="2" charset="2"/>
              </a:rPr>
              <a:t> when recorded with a keyboard (add references)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47791-7F05-4D1A-9132-DAFCA36AFBD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1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problem with a small effect is that it is hard to detect,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Which leads to contradicting findings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that in turn evoke controversy on the scope of UC processing. (references)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 (references)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 (references)</a:t>
            </a:r>
          </a:p>
          <a:p>
            <a:endParaRPr lang="en-US" dirty="0"/>
          </a:p>
          <a:p>
            <a:r>
              <a:rPr lang="en-US" dirty="0"/>
              <a:t>One explanation that can account for the contradicting findings is methodological limitations that cause an underestimation of the UC effect</a:t>
            </a:r>
          </a:p>
          <a:p>
            <a:r>
              <a:rPr lang="en-US" dirty="0"/>
              <a:t>solution - more sensitive measure</a:t>
            </a:r>
          </a:p>
          <a:p>
            <a:endParaRPr lang="en-US" dirty="0"/>
          </a:p>
          <a:p>
            <a:r>
              <a:rPr lang="en-US" dirty="0"/>
              <a:t>Controversy: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Desender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Van Den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2012;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Hesselmann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&amp; Moors, 2015; Michel, 2019; Peters et al., 2017; Peters &amp; Lau, 2015)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option for improving sensitivity is to use motion tracking,</a:t>
            </a:r>
          </a:p>
          <a:p>
            <a:r>
              <a:rPr lang="en-US" dirty="0"/>
              <a:t>Which has become a popular tool for probing unconscious effects. (references)</a:t>
            </a:r>
          </a:p>
          <a:p>
            <a:endParaRPr lang="en-US" dirty="0"/>
          </a:p>
          <a:p>
            <a:r>
              <a:rPr lang="en-US" dirty="0"/>
              <a:t>This tool has three main advantages over the usual keyboard response measure:</a:t>
            </a:r>
          </a:p>
          <a:p>
            <a:r>
              <a:rPr lang="en-US" dirty="0"/>
              <a:t>(references)</a:t>
            </a:r>
          </a:p>
          <a:p>
            <a:r>
              <a:rPr lang="en-US" dirty="0"/>
              <a:t>Continuous – more suitable for ongoing cognitive processes</a:t>
            </a:r>
          </a:p>
          <a:p>
            <a:r>
              <a:rPr lang="en-US" dirty="0"/>
              <a:t>Rich – allows to capture effect which aren’t detectable in other parameters of the response.</a:t>
            </a:r>
          </a:p>
          <a:p>
            <a:endParaRPr lang="en-US" dirty="0"/>
          </a:p>
          <a:p>
            <a:r>
              <a:rPr lang="en-US" dirty="0"/>
              <a:t>Question is, is motion tracking more sensitive than keyboard 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date, </a:t>
            </a:r>
          </a:p>
          <a:p>
            <a:r>
              <a:rPr lang="en-US" dirty="0"/>
              <a:t>Only one study directly compared them (reference)</a:t>
            </a:r>
          </a:p>
          <a:p>
            <a:r>
              <a:rPr lang="en-US" dirty="0"/>
              <a:t>Importantly, it found a robust </a:t>
            </a:r>
            <a:r>
              <a:rPr lang="en-US" dirty="0" err="1"/>
              <a:t>weffect</a:t>
            </a:r>
            <a:r>
              <a:rPr lang="en-US" dirty="0"/>
              <a:t> when using mouse tracking,</a:t>
            </a:r>
          </a:p>
          <a:p>
            <a:r>
              <a:rPr lang="en-US" dirty="0"/>
              <a:t>While the keyboard effect was only marginally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844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  <a:p>
            <a:r>
              <a:rPr lang="en-US" b="0" dirty="0"/>
              <a:t>Awareness: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96 trials isn’t enough to detect </a:t>
            </a:r>
            <a:r>
              <a:rPr lang="en-US" dirty="0" err="1"/>
              <a:t>awarenesss</a:t>
            </a:r>
            <a:r>
              <a:rPr lang="en-US" dirty="0"/>
              <a:t> according to work in our lab.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Estimating awareness in a separate block doesn’t allow to draw conclusions about awareness in single trial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estimate awareness they estimated the correlation between the awareness score (d’) and the performance score (AUC/RT).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no correlation was found and the intercept at zero awareness shows a congruency effect larger than 0, they conclude UC processing occurred.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analysis has been highly criticized since the correlation is limited by the reliability of each measure.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Therefor it </a:t>
            </a:r>
            <a:r>
              <a:rPr lang="en-US" dirty="0" err="1"/>
              <a:t>understimates</a:t>
            </a:r>
            <a:r>
              <a:rPr lang="en-US" dirty="0"/>
              <a:t>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d’ (sensitivity to prime) seems to be larger than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Constrains movements - Mouse require remapping to 2D space, which might constrain movement, and thus affect the </a:t>
            </a:r>
            <a:r>
              <a:rPr lang="en-US" dirty="0" err="1"/>
              <a:t>rrajectory</a:t>
            </a:r>
            <a:r>
              <a:rPr lang="en-US" dirty="0"/>
              <a:t> and timing and prevent the effect from being expressed.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intuitive – therefor more </a:t>
            </a:r>
            <a:r>
              <a:rPr lang="en-US" dirty="0" err="1"/>
              <a:t>effortfull</a:t>
            </a:r>
            <a:r>
              <a:rPr lang="en-US" dirty="0"/>
              <a:t> and thus might be less likely to express fluctuations in decision (reference) which are important to us when looking for a congruency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D99-CFB6-4AF5-C132-F8F5A45AE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AAAC-05FC-FCC3-54D0-F39E508B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DCB4-AB92-6B93-9D08-E228B37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938-57FF-8EF1-3975-6BF335F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FAA7-307B-DC33-D577-6D8A7EB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6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119-E12F-95DC-7C58-BEFDD4A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6698-4F7F-7FEB-8118-AA9CCB8F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97F4F-6DA2-0D7D-42AF-08DCAAA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F025-EBB3-B0F0-6867-2D155844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D238-478E-5622-633E-F56FBE39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ECF35-A076-5028-77FF-3E651C81F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9563E-A8AB-A473-C55B-82361214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6C38-DCD7-BDDD-C7F3-BC27864B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C953-767C-08CE-36BA-40632E83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CE6B-6D19-D8F2-6B2B-61259510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09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09F-D471-2DEF-33E3-98DA40E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9BD9-5B45-8E08-93E0-970B7242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9A7BA-5A43-79B9-6876-F78C636B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B42-3AFF-23BB-BBC6-D3D344C0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94110-6FC2-3000-2B3A-2FEF804E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53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E10B-9CC5-A98D-A5F9-DF963E36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0075-4E7D-E0ED-EFE6-4C9FB8BC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AB811-363F-14D7-A7B4-4B5A49DA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3AAD4-4520-C981-B16C-DBBF5EC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16F4-A8C6-8EB4-4E4C-73331A8A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65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02A3-8609-D8EF-E96B-BEE86A8F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132D-8929-215A-83DC-43C605617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16430-E4B2-7EA1-11F9-37665203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C72EF-0203-F6F4-8617-2617C1F4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67599-0A30-3A7D-4CA1-8CF58175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024EE-C9EE-6B2C-0EB9-3503FC60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4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DD02-76C5-3C9B-EC56-492324A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B593-92E2-AB2F-635A-9ECB13A9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53405-6DA0-09DD-43C1-866C0C11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A5217-E59B-3937-BD8F-BDD53115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1B71A-D0B6-C4F3-A72D-7212DF64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30BFC-F1AE-67CD-EBAE-D4780BD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40D0F-DD6C-9FF6-D741-B20AE20B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AA369-8158-6104-8F21-C1B30D79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48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FA68-11DA-2746-EE94-9A5AEE37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7072C-1269-1DFA-3DA4-AA790B76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DD37C-3BE2-4796-0AC6-4385832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7778-6083-61ED-9E29-04CD82DA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5220-3410-52F9-73FD-FFD46A55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2722A-A233-5607-66CD-AE9F9770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74E1-BA96-2BB1-46CF-F9E733F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4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20EC-B775-1BC9-3B3A-6C92F79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4719-B187-93E6-78A8-6C9DF98E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AFBEF-76EF-3A27-60A2-FA1E86DC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E5DF3-C276-44EF-242B-AF987049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8AD96-5EA5-E3AB-F715-5793FB87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2DF37-7462-CE58-8B4F-20AFC26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2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FEEF-7321-C819-8970-C7150F6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97BA-1A9E-6C95-C51B-2211C04EA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6C27B-CAB9-4AA9-954F-B6F4561CB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5FD1-DE6F-EE70-B86F-790EC491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E64-75AD-9748-7DAA-F7264C1F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CA15-DD69-7D50-3264-01F17909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89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CC271-CB4B-76C1-FFFC-CB5BA2DA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3333-93AA-9C24-3DFE-69F1EF33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D725C-70A0-7436-48AB-0D7BD5B29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EABC-293C-4330-BDC9-E0E053A7E66A}" type="datetimeFigureOut">
              <a:rPr lang="he-IL" smtClean="0"/>
              <a:t>כ"ב/אלול/תשפ"ב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1A0-60A7-6012-0FE5-54BDDCE3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B865-878F-B4E6-3A98-7B843B9E0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F7A9-47C6-4F43-8DC8-0D17126928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openxmlformats.org/officeDocument/2006/relationships/image" Target="../media/image27.png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sv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32.e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07/relationships/hdphoto" Target="../media/hdphoto8.wdp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0.png"/><Relationship Id="rId21" Type="http://schemas.openxmlformats.org/officeDocument/2006/relationships/image" Target="../media/image370.png"/><Relationship Id="rId34" Type="http://schemas.openxmlformats.org/officeDocument/2006/relationships/image" Target="../media/image5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24" Type="http://schemas.openxmlformats.org/officeDocument/2006/relationships/image" Target="../media/image40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0.png"/><Relationship Id="rId28" Type="http://schemas.openxmlformats.org/officeDocument/2006/relationships/image" Target="../media/image44.png"/><Relationship Id="rId10" Type="http://schemas.openxmlformats.org/officeDocument/2006/relationships/image" Target="../media/image260.png"/><Relationship Id="rId31" Type="http://schemas.openxmlformats.org/officeDocument/2006/relationships/image" Target="../media/image47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Go over thesis and make sure you included all the stuff written there in each section here</a:t>
            </a:r>
          </a:p>
          <a:p>
            <a:pPr algn="ctr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Add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refrences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2" y="773581"/>
            <a:ext cx="2225411" cy="9187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939031-688E-1596-32F4-121A86961364}"/>
              </a:ext>
            </a:extLst>
          </p:cNvPr>
          <p:cNvGrpSpPr/>
          <p:nvPr/>
        </p:nvGrpSpPr>
        <p:grpSpPr>
          <a:xfrm>
            <a:off x="3465281" y="2856254"/>
            <a:ext cx="5184673" cy="3873896"/>
            <a:chOff x="3465281" y="818265"/>
            <a:chExt cx="5184673" cy="3873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2A9CD2-86B3-E8E0-CFD1-63B958AED1B2}"/>
                </a:ext>
              </a:extLst>
            </p:cNvPr>
            <p:cNvGrpSpPr/>
            <p:nvPr/>
          </p:nvGrpSpPr>
          <p:grpSpPr>
            <a:xfrm>
              <a:off x="3465281" y="1583126"/>
              <a:ext cx="2446686" cy="3109035"/>
              <a:chOff x="1432503" y="2625722"/>
              <a:chExt cx="2569404" cy="301958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5A7B210-4B3A-A0D8-6978-4481352F7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2503" y="2625722"/>
                <a:ext cx="2569404" cy="3019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9B471-1BD4-4E47-E485-EC14A6132BC8}"/>
                  </a:ext>
                </a:extLst>
              </p:cNvPr>
              <p:cNvSpPr txBox="1"/>
              <p:nvPr/>
            </p:nvSpPr>
            <p:spPr>
              <a:xfrm rot="3001931">
                <a:off x="1981896" y="4030919"/>
                <a:ext cx="1190931" cy="28028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b="1" dirty="0"/>
                  <a:t>Time</a:t>
                </a:r>
                <a:endParaRPr lang="he-IL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9900AB-7F1E-7C42-F51B-955980B83CDC}"/>
                </a:ext>
              </a:extLst>
            </p:cNvPr>
            <p:cNvGrpSpPr/>
            <p:nvPr/>
          </p:nvGrpSpPr>
          <p:grpSpPr>
            <a:xfrm>
              <a:off x="3962057" y="818265"/>
              <a:ext cx="2290619" cy="1182255"/>
              <a:chOff x="1487053" y="2456872"/>
              <a:chExt cx="2290619" cy="118225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4B4E430-2766-4183-BF7E-FC974BAFC47A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9007DB-4D22-F5EB-256D-92B1334B01F5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EAA403-0D61-16BE-4218-A6FB519ADD4E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5E532A-642F-FA78-0049-275406B46F39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1EBF4B-DB42-B42F-FA52-E5E9FFBEA884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802A51-FAB2-4F34-10A6-722A6D348557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0BB76-2DC0-F0FA-DB4E-8D94A1EE7ACA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5DE8A1-C899-93AC-9476-50325C4DF055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6A25D2-B1A9-441D-9DF5-CC72F66F38E3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027339-397E-CE4D-01EF-B8968C26D313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8DE58D-22DE-1E03-A690-06173B24B4E6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F30EC7B-6926-4BE1-5C49-28F8BA8E3CB6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DD23C6-95E0-E9A8-88B2-3C0AC1E5ADB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95F015F-F312-C1A0-8292-DFB768E5488D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8964D3-2722-1153-4308-11659693D5A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D3862B-2AA1-3B4D-8F49-8C118D052C16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4CBABB-0572-9C7B-E170-81B9432031E4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91C5BC-6FA9-DB07-8F14-C59A4835F46C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A71F864-D98A-59B4-EA7D-5770EC42A51A}"/>
                </a:ext>
              </a:extLst>
            </p:cNvPr>
            <p:cNvSpPr/>
            <p:nvPr/>
          </p:nvSpPr>
          <p:spPr>
            <a:xfrm>
              <a:off x="4497731" y="140964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8E72E7-D57D-2714-B0C6-AD2999056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59"/>
            <a:stretch/>
          </p:blipFill>
          <p:spPr>
            <a:xfrm>
              <a:off x="5341465" y="1633678"/>
              <a:ext cx="543261" cy="55091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BDA149-8ADB-25D3-F099-07F935571A96}"/>
                </a:ext>
              </a:extLst>
            </p:cNvPr>
            <p:cNvGrpSpPr/>
            <p:nvPr/>
          </p:nvGrpSpPr>
          <p:grpSpPr>
            <a:xfrm>
              <a:off x="5026233" y="2071812"/>
              <a:ext cx="2290619" cy="1182255"/>
              <a:chOff x="1487053" y="2456872"/>
              <a:chExt cx="2290619" cy="118225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8A80ED6-DC2D-6EA8-E822-A43F1638A104}"/>
                  </a:ext>
                </a:extLst>
              </p:cNvPr>
              <p:cNvSpPr/>
              <p:nvPr/>
            </p:nvSpPr>
            <p:spPr>
              <a:xfrm>
                <a:off x="1487053" y="2456872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622047-22E5-4469-FC92-C721F3DD8B19}"/>
                  </a:ext>
                </a:extLst>
              </p:cNvPr>
              <p:cNvSpPr/>
              <p:nvPr/>
            </p:nvSpPr>
            <p:spPr>
              <a:xfrm>
                <a:off x="1959700" y="285591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8510FB-AC50-1DA7-B666-8EA7B5380E56}"/>
                  </a:ext>
                </a:extLst>
              </p:cNvPr>
              <p:cNvSpPr/>
              <p:nvPr/>
            </p:nvSpPr>
            <p:spPr>
              <a:xfrm>
                <a:off x="2296250" y="29519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393D68-9964-93A0-0408-3172B087ABCE}"/>
                  </a:ext>
                </a:extLst>
              </p:cNvPr>
              <p:cNvSpPr/>
              <p:nvPr/>
            </p:nvSpPr>
            <p:spPr>
              <a:xfrm>
                <a:off x="2604367" y="281860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821223-09E9-9A7D-9435-ACF5349ADCF9}"/>
                  </a:ext>
                </a:extLst>
              </p:cNvPr>
              <p:cNvSpPr/>
              <p:nvPr/>
            </p:nvSpPr>
            <p:spPr>
              <a:xfrm>
                <a:off x="2546352" y="2977355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FF5DF3-B3A9-998D-10C8-8547AF626E0A}"/>
                  </a:ext>
                </a:extLst>
              </p:cNvPr>
              <p:cNvSpPr/>
              <p:nvPr/>
            </p:nvSpPr>
            <p:spPr>
              <a:xfrm>
                <a:off x="2903975" y="3047999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497F913-8A79-4F89-10F3-20AA25D0AAC6}"/>
                  </a:ext>
                </a:extLst>
              </p:cNvPr>
              <p:cNvSpPr/>
              <p:nvPr/>
            </p:nvSpPr>
            <p:spPr>
              <a:xfrm>
                <a:off x="2960985" y="283130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9D6D11-7216-1749-40CA-E11C92486913}"/>
                  </a:ext>
                </a:extLst>
              </p:cNvPr>
              <p:cNvSpPr/>
              <p:nvPr/>
            </p:nvSpPr>
            <p:spPr>
              <a:xfrm>
                <a:off x="1991746" y="314404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446A0B-629C-076D-549C-2220F2BA0F56}"/>
                  </a:ext>
                </a:extLst>
              </p:cNvPr>
              <p:cNvSpPr/>
              <p:nvPr/>
            </p:nvSpPr>
            <p:spPr>
              <a:xfrm>
                <a:off x="2414314" y="3132822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928F32C-1151-BB0A-EDEC-5F7460877F65}"/>
                  </a:ext>
                </a:extLst>
              </p:cNvPr>
              <p:cNvSpPr/>
              <p:nvPr/>
            </p:nvSpPr>
            <p:spPr>
              <a:xfrm rot="2700000">
                <a:off x="2354265" y="2796488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57B799-31B7-235D-D3D0-9DA65EFDA7FF}"/>
                  </a:ext>
                </a:extLst>
              </p:cNvPr>
              <p:cNvSpPr/>
              <p:nvPr/>
            </p:nvSpPr>
            <p:spPr>
              <a:xfrm rot="2700000">
                <a:off x="2773043" y="293171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A05CA3-D18C-18DF-9CDE-8EE234B23131}"/>
                  </a:ext>
                </a:extLst>
              </p:cNvPr>
              <p:cNvSpPr/>
              <p:nvPr/>
            </p:nvSpPr>
            <p:spPr>
              <a:xfrm>
                <a:off x="2272448" y="291445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805235E-84E6-38CA-C21A-BDB3880FA11C}"/>
                  </a:ext>
                </a:extLst>
              </p:cNvPr>
              <p:cNvSpPr/>
              <p:nvPr/>
            </p:nvSpPr>
            <p:spPr>
              <a:xfrm rot="2700000">
                <a:off x="2084506" y="3014860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DFDEFA3-0A80-7970-992D-36F6933395A4}"/>
                  </a:ext>
                </a:extLst>
              </p:cNvPr>
              <p:cNvSpPr/>
              <p:nvPr/>
            </p:nvSpPr>
            <p:spPr>
              <a:xfrm rot="2700000">
                <a:off x="2554040" y="309632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1549FC-F477-1655-E03C-68002D520ADB}"/>
                  </a:ext>
                </a:extLst>
              </p:cNvPr>
              <p:cNvSpPr/>
              <p:nvPr/>
            </p:nvSpPr>
            <p:spPr>
              <a:xfrm rot="2700000">
                <a:off x="2972818" y="2987974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7B3375-257F-015E-D42C-468A77EEF3CB}"/>
                  </a:ext>
                </a:extLst>
              </p:cNvPr>
              <p:cNvSpPr/>
              <p:nvPr/>
            </p:nvSpPr>
            <p:spPr>
              <a:xfrm rot="2700000">
                <a:off x="2262148" y="3051481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73D6DD-E3CA-B95A-5EB5-2524F3F60FE9}"/>
                  </a:ext>
                </a:extLst>
              </p:cNvPr>
              <p:cNvSpPr/>
              <p:nvPr/>
            </p:nvSpPr>
            <p:spPr>
              <a:xfrm rot="2700000">
                <a:off x="2612344" y="290105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60092B7-12AA-5E76-4883-87C614DB1707}"/>
                  </a:ext>
                </a:extLst>
              </p:cNvPr>
              <p:cNvSpPr/>
              <p:nvPr/>
            </p:nvSpPr>
            <p:spPr>
              <a:xfrm rot="2700000">
                <a:off x="2742495" y="3077663"/>
                <a:ext cx="192088" cy="19208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0A63D7-DBBF-8951-ACC8-AF8FCBFE62A9}"/>
                </a:ext>
              </a:extLst>
            </p:cNvPr>
            <p:cNvGrpSpPr/>
            <p:nvPr/>
          </p:nvGrpSpPr>
          <p:grpSpPr>
            <a:xfrm>
              <a:off x="5482494" y="2721876"/>
              <a:ext cx="2706872" cy="1182255"/>
              <a:chOff x="6659568" y="3364618"/>
              <a:chExt cx="2706872" cy="11822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B2DD08E-C191-1F68-AC81-0A3485BC2409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8FB262-9213-3257-946A-3540DC7140CB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67D8E3-5AC4-CDD9-99C6-8756593D9252}"/>
                  </a:ext>
                </a:extLst>
              </p:cNvPr>
              <p:cNvSpPr txBox="1"/>
              <p:nvPr/>
            </p:nvSpPr>
            <p:spPr>
              <a:xfrm>
                <a:off x="6931822" y="3634391"/>
                <a:ext cx="197658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3 \ 3       </a:t>
                </a:r>
                <a:endParaRPr lang="he-IL" sz="2800" dirty="0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CF6E9A2-A3B9-E095-FC15-25D53ECFDFF0}"/>
                </a:ext>
              </a:extLst>
            </p:cNvPr>
            <p:cNvGrpSpPr/>
            <p:nvPr/>
          </p:nvGrpSpPr>
          <p:grpSpPr>
            <a:xfrm>
              <a:off x="5943082" y="3423921"/>
              <a:ext cx="2706872" cy="1182255"/>
              <a:chOff x="6659568" y="3364618"/>
              <a:chExt cx="2706872" cy="1182255"/>
            </a:xfrm>
          </p:grpSpPr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7BBB160A-CF54-268B-C4C5-962D95A25BCA}"/>
                  </a:ext>
                </a:extLst>
              </p:cNvPr>
              <p:cNvSpPr/>
              <p:nvPr/>
            </p:nvSpPr>
            <p:spPr>
              <a:xfrm>
                <a:off x="6770181" y="3364618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67C00F0-BEFD-E5AF-F044-C92EE82032A2}"/>
                  </a:ext>
                </a:extLst>
              </p:cNvPr>
              <p:cNvSpPr txBox="1"/>
              <p:nvPr/>
            </p:nvSpPr>
            <p:spPr>
              <a:xfrm>
                <a:off x="6659568" y="3372541"/>
                <a:ext cx="270687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he-IL" sz="1400" dirty="0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537D034-B9A1-9801-8BC0-542CC7B4779D}"/>
                  </a:ext>
                </a:extLst>
              </p:cNvPr>
              <p:cNvSpPr txBox="1"/>
              <p:nvPr/>
            </p:nvSpPr>
            <p:spPr>
              <a:xfrm>
                <a:off x="6779426" y="3718003"/>
                <a:ext cx="2281374" cy="43088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200" dirty="0"/>
                  <a:t>Same / Different</a:t>
                </a:r>
                <a:endParaRPr lang="he-IL" sz="2200" dirty="0"/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F510DF8-8B4F-F54C-C7D2-9B4EAE8A9100}"/>
              </a:ext>
            </a:extLst>
          </p:cNvPr>
          <p:cNvGrpSpPr/>
          <p:nvPr/>
        </p:nvGrpSpPr>
        <p:grpSpPr>
          <a:xfrm>
            <a:off x="8285528" y="684016"/>
            <a:ext cx="3103690" cy="1097865"/>
            <a:chOff x="7574375" y="974855"/>
            <a:chExt cx="3103690" cy="1097865"/>
          </a:xfrm>
        </p:grpSpPr>
        <p:sp>
          <p:nvSpPr>
            <p:cNvPr id="1029" name="Arrow: Down 1028">
              <a:extLst>
                <a:ext uri="{FF2B5EF4-FFF2-40B4-BE49-F238E27FC236}">
                  <a16:creationId xmlns:a16="http://schemas.microsoft.com/office/drawing/2014/main" id="{FAECD835-4F88-2FD6-4F10-46937E9989A7}"/>
                </a:ext>
              </a:extLst>
            </p:cNvPr>
            <p:cNvSpPr/>
            <p:nvPr/>
          </p:nvSpPr>
          <p:spPr>
            <a:xfrm rot="16200000">
              <a:off x="9977115" y="1116815"/>
              <a:ext cx="368096" cy="103380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50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45A3508D-65C0-BA23-A38B-9F259B50B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8" b="13577"/>
            <a:stretch/>
          </p:blipFill>
          <p:spPr bwMode="auto">
            <a:xfrm flipH="1">
              <a:off x="7574375" y="974855"/>
              <a:ext cx="2425433" cy="10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2F03E6A-F4C8-17DB-8C06-CD1C06152692}"/>
              </a:ext>
            </a:extLst>
          </p:cNvPr>
          <p:cNvSpPr txBox="1"/>
          <p:nvPr/>
        </p:nvSpPr>
        <p:spPr>
          <a:xfrm>
            <a:off x="676124" y="2038543"/>
            <a:ext cx="32751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0.65</a:t>
            </a:r>
          </a:p>
          <a:p>
            <a:pPr algn="ctr"/>
            <a:r>
              <a:rPr lang="en-US" sz="2400" dirty="0"/>
              <a:t>p = 0.06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31B2F2F-B981-F9EC-432D-ED5B0C364DBF}"/>
              </a:ext>
            </a:extLst>
          </p:cNvPr>
          <p:cNvGrpSpPr/>
          <p:nvPr/>
        </p:nvGrpSpPr>
        <p:grpSpPr>
          <a:xfrm>
            <a:off x="5855234" y="877980"/>
            <a:ext cx="434940" cy="819381"/>
            <a:chOff x="1234072" y="1784007"/>
            <a:chExt cx="434940" cy="819381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8B0CECE-4886-E29B-87A8-7FCF884F818B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F3DAB15B-1FC0-B05B-18B6-B4D2C541FB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70363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D32EB31-D2D8-1BEB-002A-3E779FB8E57B}"/>
              </a:ext>
            </a:extLst>
          </p:cNvPr>
          <p:cNvSpPr txBox="1"/>
          <p:nvPr/>
        </p:nvSpPr>
        <p:spPr>
          <a:xfrm>
            <a:off x="5459235" y="880996"/>
            <a:ext cx="12074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VS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6150F-CA71-9170-5FBB-6C6106F87021}"/>
              </a:ext>
            </a:extLst>
          </p:cNvPr>
          <p:cNvSpPr txBox="1"/>
          <p:nvPr/>
        </p:nvSpPr>
        <p:spPr>
          <a:xfrm>
            <a:off x="8383597" y="2038543"/>
            <a:ext cx="29075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Cohen’s d = 1.97</a:t>
            </a:r>
          </a:p>
          <a:p>
            <a:pPr algn="ctr"/>
            <a:r>
              <a:rPr lang="en-US" sz="2400" dirty="0"/>
              <a:t>p &lt; 0.001</a:t>
            </a:r>
          </a:p>
        </p:txBody>
      </p:sp>
    </p:spTree>
    <p:extLst>
      <p:ext uri="{BB962C8B-B14F-4D97-AF65-F5344CB8AC3E}">
        <p14:creationId xmlns:p14="http://schemas.microsoft.com/office/powerpoint/2010/main" val="158183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65985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Xiao et al (2015),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D5FE5-98CF-72B0-607E-AD80D996C835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866F1F5-2E01-D4CB-8647-930BD34B691E}"/>
              </a:ext>
            </a:extLst>
          </p:cNvPr>
          <p:cNvGrpSpPr/>
          <p:nvPr/>
        </p:nvGrpSpPr>
        <p:grpSpPr>
          <a:xfrm>
            <a:off x="7635973" y="692677"/>
            <a:ext cx="3851178" cy="6186150"/>
            <a:chOff x="7635973" y="692677"/>
            <a:chExt cx="3851178" cy="61861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B1D681-8F31-DE8D-5B8E-3316FD69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83" r="297" b="8713"/>
            <a:stretch/>
          </p:blipFill>
          <p:spPr>
            <a:xfrm>
              <a:off x="8670131" y="692677"/>
              <a:ext cx="2817020" cy="27279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FA3FF1-595B-64D0-CADF-EBEC2F347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42" b="8520"/>
            <a:stretch/>
          </p:blipFill>
          <p:spPr>
            <a:xfrm>
              <a:off x="8670131" y="3563142"/>
              <a:ext cx="2779503" cy="26519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8B99DA-0289-CF52-DDD7-50FD81630CC5}"/>
                </a:ext>
              </a:extLst>
            </p:cNvPr>
            <p:cNvSpPr txBox="1"/>
            <p:nvPr/>
          </p:nvSpPr>
          <p:spPr>
            <a:xfrm>
              <a:off x="9896120" y="6417162"/>
              <a:ext cx="48805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d’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0B926B-071F-DC89-3996-D6B640AF5BB9}"/>
                </a:ext>
              </a:extLst>
            </p:cNvPr>
            <p:cNvSpPr txBox="1"/>
            <p:nvPr/>
          </p:nvSpPr>
          <p:spPr>
            <a:xfrm>
              <a:off x="896004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A1941-A644-658D-A1AE-F8BE398D07BD}"/>
                </a:ext>
              </a:extLst>
            </p:cNvPr>
            <p:cNvSpPr txBox="1"/>
            <p:nvPr/>
          </p:nvSpPr>
          <p:spPr>
            <a:xfrm>
              <a:off x="9786811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C449A-DABB-CD08-0A18-00AE0F33AD8A}"/>
                </a:ext>
              </a:extLst>
            </p:cNvPr>
            <p:cNvSpPr txBox="1"/>
            <p:nvPr/>
          </p:nvSpPr>
          <p:spPr>
            <a:xfrm>
              <a:off x="10612507" y="6158959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0.8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F0A73EE-1FBE-2C42-1E09-BA117D67AFF5}"/>
                </a:ext>
              </a:extLst>
            </p:cNvPr>
            <p:cNvCxnSpPr/>
            <p:nvPr/>
          </p:nvCxnSpPr>
          <p:spPr>
            <a:xfrm>
              <a:off x="9229869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759BA9-E7D9-6CDD-BF1D-4C7EBA8271A1}"/>
                </a:ext>
              </a:extLst>
            </p:cNvPr>
            <p:cNvCxnSpPr/>
            <p:nvPr/>
          </p:nvCxnSpPr>
          <p:spPr>
            <a:xfrm>
              <a:off x="10059164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6C750-D1DB-382D-A903-14AA5C23D722}"/>
                </a:ext>
              </a:extLst>
            </p:cNvPr>
            <p:cNvCxnSpPr/>
            <p:nvPr/>
          </p:nvCxnSpPr>
          <p:spPr>
            <a:xfrm>
              <a:off x="10885480" y="6208875"/>
              <a:ext cx="0" cy="8001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A78CE-4B16-0156-AD45-1D0BC6C5AE12}"/>
                </a:ext>
              </a:extLst>
            </p:cNvPr>
            <p:cNvSpPr txBox="1"/>
            <p:nvPr/>
          </p:nvSpPr>
          <p:spPr>
            <a:xfrm rot="16200000">
              <a:off x="6554058" y="1844846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(AUC)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415CD-476E-046F-3D32-087D220C674A}"/>
                </a:ext>
              </a:extLst>
            </p:cNvPr>
            <p:cNvSpPr txBox="1"/>
            <p:nvPr/>
          </p:nvSpPr>
          <p:spPr>
            <a:xfrm>
              <a:off x="8081202" y="521720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D0516-0B2F-8BF5-88C4-AA994800AA61}"/>
                </a:ext>
              </a:extLst>
            </p:cNvPr>
            <p:cNvSpPr txBox="1"/>
            <p:nvPr/>
          </p:nvSpPr>
          <p:spPr>
            <a:xfrm>
              <a:off x="8081202" y="454594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558F90-1AF4-DA9D-175A-9E57FAD552D5}"/>
                </a:ext>
              </a:extLst>
            </p:cNvPr>
            <p:cNvSpPr txBox="1"/>
            <p:nvPr/>
          </p:nvSpPr>
          <p:spPr>
            <a:xfrm>
              <a:off x="8081202" y="3863381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DEAB4-7ECA-B4C9-B807-C49E38FE9F84}"/>
                </a:ext>
              </a:extLst>
            </p:cNvPr>
            <p:cNvSpPr txBox="1"/>
            <p:nvPr/>
          </p:nvSpPr>
          <p:spPr>
            <a:xfrm>
              <a:off x="7945583" y="5845786"/>
              <a:ext cx="82041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-200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A20C6-2617-5240-D6A3-FF0D3A13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6077906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406208-0270-224E-FAFC-B3AECC3E2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5398059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245BF-4D80-7E0C-2962-B9D5E7F51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719403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FC6D9-0007-D933-EC1C-FDFED5E5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4046700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5D6EEC-E50A-9657-F4FF-5D481BF5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878697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D33231-5468-E92F-EB20-199A714C3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2061928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75EB2A-1DDF-71F7-6014-BEF93EFF3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1790" y="1248731"/>
              <a:ext cx="68010" cy="0"/>
            </a:xfrm>
            <a:prstGeom prst="line">
              <a:avLst/>
            </a:prstGeom>
            <a:ln w="12700">
              <a:solidFill>
                <a:srgbClr val="6363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568910-71F7-9DF7-7CE1-4349AD435A14}"/>
                </a:ext>
              </a:extLst>
            </p:cNvPr>
            <p:cNvSpPr txBox="1"/>
            <p:nvPr/>
          </p:nvSpPr>
          <p:spPr>
            <a:xfrm>
              <a:off x="8081202" y="2678485"/>
              <a:ext cx="54918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5A2CF0-A83D-87F0-41E7-FAC5CFF8FB97}"/>
                </a:ext>
              </a:extLst>
            </p:cNvPr>
            <p:cNvSpPr txBox="1"/>
            <p:nvPr/>
          </p:nvSpPr>
          <p:spPr>
            <a:xfrm>
              <a:off x="8011687" y="1879630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2000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8E5213-E925-747F-D33C-38CDD1A7E290}"/>
                </a:ext>
              </a:extLst>
            </p:cNvPr>
            <p:cNvSpPr txBox="1"/>
            <p:nvPr/>
          </p:nvSpPr>
          <p:spPr>
            <a:xfrm>
              <a:off x="8011687" y="1050722"/>
              <a:ext cx="68821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4000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3BD491-5282-0587-775B-7F9A6DD767BE}"/>
                </a:ext>
              </a:extLst>
            </p:cNvPr>
            <p:cNvSpPr txBox="1"/>
            <p:nvPr/>
          </p:nvSpPr>
          <p:spPr>
            <a:xfrm rot="16200000">
              <a:off x="6554058" y="4645057"/>
              <a:ext cx="253316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Congruency effect (RT)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A8C09-DD8D-A872-CE43-998A2B2A15F7}"/>
                </a:ext>
              </a:extLst>
            </p:cNvPr>
            <p:cNvSpPr txBox="1"/>
            <p:nvPr/>
          </p:nvSpPr>
          <p:spPr>
            <a:xfrm>
              <a:off x="8679800" y="3594544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48F841-CA55-05CC-F090-0A8EBC08ED2D}"/>
                </a:ext>
              </a:extLst>
            </p:cNvPr>
            <p:cNvSpPr txBox="1"/>
            <p:nvPr/>
          </p:nvSpPr>
          <p:spPr>
            <a:xfrm>
              <a:off x="8679800" y="728845"/>
              <a:ext cx="27698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Mouse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C0663-6EBF-5B73-E9D7-3060E2BC55E0}"/>
              </a:ext>
            </a:extLst>
          </p:cNvPr>
          <p:cNvCxnSpPr>
            <a:cxnSpLocks/>
          </p:cNvCxnSpPr>
          <p:nvPr/>
        </p:nvCxnSpPr>
        <p:spPr>
          <a:xfrm>
            <a:off x="9229869" y="3563142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0412D0-4869-C3AA-BDE2-8514B0C91A0E}"/>
              </a:ext>
            </a:extLst>
          </p:cNvPr>
          <p:cNvCxnSpPr>
            <a:cxnSpLocks/>
          </p:cNvCxnSpPr>
          <p:nvPr/>
        </p:nvCxnSpPr>
        <p:spPr>
          <a:xfrm>
            <a:off x="9229869" y="717557"/>
            <a:ext cx="0" cy="2693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67E473-3ACE-DD1A-D8C0-854922C61808}"/>
              </a:ext>
            </a:extLst>
          </p:cNvPr>
          <p:cNvCxnSpPr>
            <a:cxnSpLocks/>
          </p:cNvCxnSpPr>
          <p:nvPr/>
        </p:nvCxnSpPr>
        <p:spPr>
          <a:xfrm flipH="1">
            <a:off x="8662970" y="5398059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5FA3F6-BF77-8780-E138-2936CFEDB017}"/>
              </a:ext>
            </a:extLst>
          </p:cNvPr>
          <p:cNvCxnSpPr>
            <a:cxnSpLocks/>
          </p:cNvCxnSpPr>
          <p:nvPr/>
        </p:nvCxnSpPr>
        <p:spPr>
          <a:xfrm flipH="1">
            <a:off x="8662970" y="2878697"/>
            <a:ext cx="2769834" cy="0"/>
          </a:xfrm>
          <a:prstGeom prst="line">
            <a:avLst/>
          </a:prstGeom>
          <a:ln w="12700">
            <a:solidFill>
              <a:srgbClr val="75757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AE5AB6-76A7-5259-7577-031E6A9B9D5E}"/>
              </a:ext>
            </a:extLst>
          </p:cNvPr>
          <p:cNvCxnSpPr>
            <a:cxnSpLocks/>
          </p:cNvCxnSpPr>
          <p:nvPr/>
        </p:nvCxnSpPr>
        <p:spPr>
          <a:xfrm flipH="1">
            <a:off x="8679800" y="2104975"/>
            <a:ext cx="2807351" cy="574005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5158BA-D98A-A058-E4F4-BEF449EA81AA}"/>
              </a:ext>
            </a:extLst>
          </p:cNvPr>
          <p:cNvCxnSpPr>
            <a:cxnSpLocks/>
          </p:cNvCxnSpPr>
          <p:nvPr/>
        </p:nvCxnSpPr>
        <p:spPr>
          <a:xfrm flipH="1" flipV="1">
            <a:off x="8670131" y="5281999"/>
            <a:ext cx="2762673" cy="7450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28D8CC7-05FE-801A-1D45-88543398B1F8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72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4553EE4-F3B6-93F6-E244-BE31373A9484}"/>
              </a:ext>
            </a:extLst>
          </p:cNvPr>
          <p:cNvSpPr txBox="1"/>
          <p:nvPr/>
        </p:nvSpPr>
        <p:spPr>
          <a:xfrm>
            <a:off x="277091" y="493227"/>
            <a:ext cx="7291718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Limited awareness measure: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Low number of awareness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Awareness on separate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 underestimates awareness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Malejka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(2021)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d’ &gt;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Mouse tracking Vs Reaching: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Constrains movements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velocity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Longer movement duration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curvatures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responses to COM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Desmurget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(1997)</a:t>
            </a:r>
          </a:p>
          <a:p>
            <a:pPr lvl="2"/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Palluel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-Germain et al. (2004)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Moher &amp; Song (2019)</a:t>
            </a:r>
            <a:endParaRPr lang="en-US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Less intuitive           less fluctuations in decision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Burk et al. (2014); Moher &amp; Song (2014)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-8232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Xiao et al (2015)                                       Current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187D28-9E2E-8FAF-12DD-0FD13BC4CB6D}"/>
              </a:ext>
            </a:extLst>
          </p:cNvPr>
          <p:cNvGrpSpPr/>
          <p:nvPr/>
        </p:nvGrpSpPr>
        <p:grpSpPr>
          <a:xfrm>
            <a:off x="7898790" y="4482636"/>
            <a:ext cx="3205585" cy="2306486"/>
            <a:chOff x="7483930" y="3193192"/>
            <a:chExt cx="3205585" cy="23064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6776A-4B66-72C2-46C1-2878FF7FC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A6E66-FCD5-F74D-7985-667256D35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80B948-B25C-8201-BBA0-7BB764AF2C5A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F24158-8D65-90B8-0ACA-247DCBD6E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6E1E54-87F5-0BF8-CCF7-0C80C199E56E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BBD7C8-2E0E-D1B6-2FDF-C4DCE84BE600}"/>
              </a:ext>
            </a:extLst>
          </p:cNvPr>
          <p:cNvSpPr txBox="1"/>
          <p:nvPr/>
        </p:nvSpPr>
        <p:spPr>
          <a:xfrm>
            <a:off x="7396049" y="489988"/>
            <a:ext cx="461082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Rigorous awareness measures: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240 trials, for each measure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 at single trial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Subjective +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Reaching movements: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Intuitive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82C294-C77E-11E4-4B86-D8F4C368581B}"/>
              </a:ext>
            </a:extLst>
          </p:cNvPr>
          <p:cNvSpPr/>
          <p:nvPr/>
        </p:nvSpPr>
        <p:spPr>
          <a:xfrm rot="10800000" flipH="1">
            <a:off x="2864436" y="595986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3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Paradigm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DEDBA-6456-C1AD-1C75-5B38876AFC45}"/>
              </a:ext>
            </a:extLst>
          </p:cNvPr>
          <p:cNvGrpSpPr/>
          <p:nvPr/>
        </p:nvGrpSpPr>
        <p:grpSpPr>
          <a:xfrm>
            <a:off x="142633" y="1543034"/>
            <a:ext cx="3234890" cy="4876887"/>
            <a:chOff x="1013614" y="2567216"/>
            <a:chExt cx="3718511" cy="337418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06564E5-FE00-E8C2-7352-2DFF69B3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590F9-2509-D0BC-10C5-9CCFFDF740E1}"/>
                </a:ext>
              </a:extLst>
            </p:cNvPr>
            <p:cNvSpPr txBox="1"/>
            <p:nvPr/>
          </p:nvSpPr>
          <p:spPr>
            <a:xfrm rot="3380231">
              <a:off x="2808179" y="4036541"/>
              <a:ext cx="716810" cy="4245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AD09C5-47FA-FCAB-D3B2-885BA1245370}"/>
              </a:ext>
            </a:extLst>
          </p:cNvPr>
          <p:cNvSpPr txBox="1"/>
          <p:nvPr/>
        </p:nvSpPr>
        <p:spPr>
          <a:xfrm>
            <a:off x="903091" y="1912458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270ms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4CAD-A007-A5C5-456D-262AF2BE9DB6}"/>
              </a:ext>
            </a:extLst>
          </p:cNvPr>
          <p:cNvSpPr txBox="1"/>
          <p:nvPr/>
        </p:nvSpPr>
        <p:spPr>
          <a:xfrm>
            <a:off x="1528779" y="2566045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AEE3-E734-1626-B2DF-A18D8B0271AA}"/>
              </a:ext>
            </a:extLst>
          </p:cNvPr>
          <p:cNvSpPr txBox="1"/>
          <p:nvPr/>
        </p:nvSpPr>
        <p:spPr>
          <a:xfrm>
            <a:off x="2033903" y="3219632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575C1-195D-A7A7-6769-AEEC13CC9DB0}"/>
              </a:ext>
            </a:extLst>
          </p:cNvPr>
          <p:cNvSpPr txBox="1"/>
          <p:nvPr/>
        </p:nvSpPr>
        <p:spPr>
          <a:xfrm>
            <a:off x="2634723" y="3903135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30ms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F9C93-CF59-7885-C1B0-1B54CE76984A}"/>
              </a:ext>
            </a:extLst>
          </p:cNvPr>
          <p:cNvSpPr txBox="1"/>
          <p:nvPr/>
        </p:nvSpPr>
        <p:spPr>
          <a:xfrm>
            <a:off x="2885800" y="4571576"/>
            <a:ext cx="11546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0-1500ms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89C7D-7E57-C37E-3EBE-71413AE00B90}"/>
              </a:ext>
            </a:extLst>
          </p:cNvPr>
          <p:cNvSpPr txBox="1"/>
          <p:nvPr/>
        </p:nvSpPr>
        <p:spPr>
          <a:xfrm>
            <a:off x="265363" y="1171885"/>
            <a:ext cx="1166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1000ms</a:t>
            </a:r>
            <a:endParaRPr lang="he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0B4C7D-C3D2-36D3-4183-5AEA34CBDF50}"/>
              </a:ext>
            </a:extLst>
          </p:cNvPr>
          <p:cNvGrpSpPr/>
          <p:nvPr/>
        </p:nvGrpSpPr>
        <p:grpSpPr>
          <a:xfrm>
            <a:off x="1399277" y="595885"/>
            <a:ext cx="2290619" cy="1182255"/>
            <a:chOff x="7075587" y="1548348"/>
            <a:chExt cx="2290619" cy="118225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3889DC6-774B-6434-C7A0-75BA21D4273C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99A3EC-0F10-AC3A-FE14-5ECE1DE3C2B8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37C7C1-9D38-D09E-CCA8-7745ED51B63D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11064F-B6F4-A6C4-0A09-32AB24EE98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178997-C573-459A-DD8F-74ADC674F9C2}"/>
              </a:ext>
            </a:extLst>
          </p:cNvPr>
          <p:cNvGrpSpPr/>
          <p:nvPr/>
        </p:nvGrpSpPr>
        <p:grpSpPr>
          <a:xfrm>
            <a:off x="1961234" y="1255320"/>
            <a:ext cx="2290619" cy="1182255"/>
            <a:chOff x="1472498" y="2452128"/>
            <a:chExt cx="2290619" cy="118225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678345-1B0D-82C0-3285-1749815100B4}"/>
                </a:ext>
              </a:extLst>
            </p:cNvPr>
            <p:cNvSpPr/>
            <p:nvPr/>
          </p:nvSpPr>
          <p:spPr>
            <a:xfrm>
              <a:off x="1472498" y="245212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5BD45E-CBE9-4BF4-2A39-DB85E33EFCF7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098CED-D3F4-1A46-BEA9-B6C6B673B1F5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55E519-456B-CBA6-DA2F-9FA7679CC009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3784C9-CD58-E9DD-00B7-C5E231453A66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2A8CE9-FACA-185B-0011-7CD3AB056651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2192F-1AE7-F86F-C58D-5B3CB2050346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FDA3CB-E6C6-D5DC-4A38-48AFD1E48299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E6626B-76DF-264D-18FD-4A4845C38AFF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FFC600-51F2-A896-536B-F34C58F2C0EF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9843EB-91C8-20F8-9F94-BAF37BC15EF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D40D86-8773-DDAA-CC76-5B19ED8EC262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AA8857-64A1-C011-2252-5F6ABDDBDE17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A54C00-3D10-0114-BE63-00ED7F48B32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F834C5-254C-A439-5773-DD28A079FF18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0BA16D-A69F-2082-9F39-78B683B9F4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B7B1C3-7E2C-4EAF-3787-FA64985E862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539C0A-C415-E898-33C8-F82B687316FD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B09AE-9882-7616-DB40-C23E4157CDE0}"/>
              </a:ext>
            </a:extLst>
          </p:cNvPr>
          <p:cNvGrpSpPr/>
          <p:nvPr/>
        </p:nvGrpSpPr>
        <p:grpSpPr>
          <a:xfrm>
            <a:off x="2548157" y="1852029"/>
            <a:ext cx="2290619" cy="1182255"/>
            <a:chOff x="1487053" y="2456872"/>
            <a:chExt cx="2290619" cy="118225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A20EA9-2B96-A08A-5502-E9713219D63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27CB1-37EB-7E74-5E81-A4F30B54622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38867C-B89A-9241-C39D-D9A4FC878FE3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ABE00F-CD8B-365D-9CC3-337485ACEA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D65C44-0627-3EA0-F04B-C225CD72594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9A251C-0557-659B-1504-C92560DC9A72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B30100-289F-CB11-2E3C-0BA4AAECE5E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2E5199-F269-7099-F29B-D3160AE54D77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02C67E-BC2B-8A45-A23C-5EBFCECC58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830087-41C6-BD6E-BA70-CAFF8EBFEB73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46703D-F4E6-5695-D54C-16434E4D6509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FAB382-B9FF-E89F-2F44-B36B69A970E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D0DB45-DB9C-7034-7ADD-26E0FF60540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21F73C2-E4DB-F6E1-CA7D-0D86D89E74C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526089-4DE6-370F-F20F-F2351CC0FB8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BCB298-2B90-06BE-6F0E-C2B8CDE74C1C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0A3BDD-73C5-8C23-2389-3267AA282D1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6D9616-8C38-144C-7ED0-B400E4BCD98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01C0B4-096F-C226-C497-39758C0F6E4C}"/>
              </a:ext>
            </a:extLst>
          </p:cNvPr>
          <p:cNvGrpSpPr/>
          <p:nvPr/>
        </p:nvGrpSpPr>
        <p:grpSpPr>
          <a:xfrm>
            <a:off x="3073742" y="2520467"/>
            <a:ext cx="2290619" cy="1182255"/>
            <a:chOff x="4322616" y="2456872"/>
            <a:chExt cx="2290619" cy="118225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D8E4E0A-585E-9D46-5817-8D67B8C63B69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D804CE-DEA0-40DD-814A-13B721510469}"/>
                </a:ext>
              </a:extLst>
            </p:cNvPr>
            <p:cNvSpPr txBox="1"/>
            <p:nvPr/>
          </p:nvSpPr>
          <p:spPr>
            <a:xfrm>
              <a:off x="4479634" y="2745019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B5683-8AB8-5977-144F-68412444AF8E}"/>
              </a:ext>
            </a:extLst>
          </p:cNvPr>
          <p:cNvGrpSpPr/>
          <p:nvPr/>
        </p:nvGrpSpPr>
        <p:grpSpPr>
          <a:xfrm>
            <a:off x="3071725" y="2519663"/>
            <a:ext cx="2290619" cy="1182255"/>
            <a:chOff x="4322616" y="2456872"/>
            <a:chExt cx="2290619" cy="118225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480BEDB-2868-9AF7-65CB-A0AC0C2D5161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4EC6C9-5B30-1EC9-202D-DB5FB40DEB6F}"/>
                </a:ext>
              </a:extLst>
            </p:cNvPr>
            <p:cNvSpPr txBox="1"/>
            <p:nvPr/>
          </p:nvSpPr>
          <p:spPr>
            <a:xfrm>
              <a:off x="4479634" y="27563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59A525B-AF1B-FB96-30EE-9E12D178BED0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A32D0-BEF1-CF7C-751C-65D7DDA734FB}"/>
              </a:ext>
            </a:extLst>
          </p:cNvPr>
          <p:cNvGrpSpPr/>
          <p:nvPr/>
        </p:nvGrpSpPr>
        <p:grpSpPr>
          <a:xfrm>
            <a:off x="7556401" y="2106067"/>
            <a:ext cx="4151575" cy="3854505"/>
            <a:chOff x="7556401" y="2106067"/>
            <a:chExt cx="4151575" cy="385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A1168A-8C61-E2E4-1860-D1656B17B43B}"/>
                </a:ext>
              </a:extLst>
            </p:cNvPr>
            <p:cNvGrpSpPr/>
            <p:nvPr/>
          </p:nvGrpSpPr>
          <p:grpSpPr>
            <a:xfrm>
              <a:off x="7556401" y="2106067"/>
              <a:ext cx="4151575" cy="3439220"/>
              <a:chOff x="7556401" y="2106067"/>
              <a:chExt cx="4151575" cy="343922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921245EE-3254-65A8-6DE7-8FAE1C82FF2C}"/>
                  </a:ext>
                </a:extLst>
              </p:cNvPr>
              <p:cNvGrpSpPr/>
              <p:nvPr/>
            </p:nvGrpSpPr>
            <p:grpSpPr>
              <a:xfrm>
                <a:off x="7556401" y="2106067"/>
                <a:ext cx="4151575" cy="3439220"/>
                <a:chOff x="7556401" y="2106067"/>
                <a:chExt cx="4151575" cy="3439220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9D8A359-6897-4CCA-7C16-DBEAE4DA0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4137" b="92141" l="4027" r="91563">
                              <a14:foregroundMark x1="4027" y1="46639" x2="4027" y2="50879"/>
                              <a14:foregroundMark x1="67114" y1="89245" x2="67402" y2="92141"/>
                              <a14:foregroundMark x1="39789" y1="6929" x2="83893" y2="8583"/>
                              <a14:foregroundMark x1="91563" y1="8583" x2="90700" y2="22027"/>
                              <a14:foregroundMark x1="90604" y1="4137" x2="58485" y2="41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b="17127"/>
                <a:stretch/>
              </p:blipFill>
              <p:spPr>
                <a:xfrm>
                  <a:off x="7556401" y="2106067"/>
                  <a:ext cx="4151575" cy="3189833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7083863-41B1-E467-A5C1-72B3460CF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8" t="46660" r="80523" b="46281"/>
                <a:stretch/>
              </p:blipFill>
              <p:spPr>
                <a:xfrm>
                  <a:off x="8174408" y="3935185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D8AF9E52-7EDD-849D-F4E6-22EF2C08D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026" t="46334" r="66465" b="46607"/>
                <a:stretch/>
              </p:blipFill>
              <p:spPr>
                <a:xfrm>
                  <a:off x="8770556" y="3851899"/>
                  <a:ext cx="191263" cy="2775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59AE0EC1-8CC3-0F4C-9070-7B1D6ABF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50" t="70891" r="6941" b="22050"/>
                <a:stretch/>
              </p:blipFill>
              <p:spPr>
                <a:xfrm>
                  <a:off x="11132755" y="5267701"/>
                  <a:ext cx="191263" cy="27758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D78B84F-3F73-6D49-3876-ECDFFC755094}"/>
                  </a:ext>
                </a:extLst>
              </p:cNvPr>
              <p:cNvGrpSpPr/>
              <p:nvPr/>
            </p:nvGrpSpPr>
            <p:grpSpPr>
              <a:xfrm>
                <a:off x="8835633" y="2645875"/>
                <a:ext cx="2714304" cy="1082458"/>
                <a:chOff x="9240157" y="2182586"/>
                <a:chExt cx="2438888" cy="963385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1DCF4100-5BEA-46CE-214F-0A37FA183DFF}"/>
                    </a:ext>
                  </a:extLst>
                </p:cNvPr>
                <p:cNvSpPr/>
                <p:nvPr/>
              </p:nvSpPr>
              <p:spPr>
                <a:xfrm>
                  <a:off x="9240157" y="2182586"/>
                  <a:ext cx="2296886" cy="963385"/>
                </a:xfrm>
                <a:custGeom>
                  <a:avLst/>
                  <a:gdLst>
                    <a:gd name="connsiteX0" fmla="*/ 0 w 2296886"/>
                    <a:gd name="connsiteY0" fmla="*/ 9071 h 963385"/>
                    <a:gd name="connsiteX1" fmla="*/ 221343 w 2296886"/>
                    <a:gd name="connsiteY1" fmla="*/ 959757 h 963385"/>
                    <a:gd name="connsiteX2" fmla="*/ 2110014 w 2296886"/>
                    <a:gd name="connsiteY2" fmla="*/ 963385 h 963385"/>
                    <a:gd name="connsiteX3" fmla="*/ 2296886 w 2296886"/>
                    <a:gd name="connsiteY3" fmla="*/ 0 h 963385"/>
                    <a:gd name="connsiteX4" fmla="*/ 0 w 2296886"/>
                    <a:gd name="connsiteY4" fmla="*/ 9071 h 96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886" h="963385">
                      <a:moveTo>
                        <a:pt x="0" y="9071"/>
                      </a:moveTo>
                      <a:lnTo>
                        <a:pt x="221343" y="959757"/>
                      </a:lnTo>
                      <a:lnTo>
                        <a:pt x="2110014" y="963385"/>
                      </a:lnTo>
                      <a:lnTo>
                        <a:pt x="2296886" y="0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0887A88-DF4F-81D8-133E-B5FF65247C2F}"/>
                    </a:ext>
                  </a:extLst>
                </p:cNvPr>
                <p:cNvSpPr/>
                <p:nvPr/>
              </p:nvSpPr>
              <p:spPr>
                <a:xfrm>
                  <a:off x="9612489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77F7017-0CEA-6D4B-31CA-B10366D6E454}"/>
                    </a:ext>
                  </a:extLst>
                </p:cNvPr>
                <p:cNvSpPr/>
                <p:nvPr/>
              </p:nvSpPr>
              <p:spPr>
                <a:xfrm>
                  <a:off x="11012184" y="2636956"/>
                  <a:ext cx="180871" cy="183550"/>
                </a:xfrm>
                <a:prstGeom prst="ellipse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E4E388E-E5FA-E9E4-5014-95125A3BF56B}"/>
                    </a:ext>
                  </a:extLst>
                </p:cNvPr>
                <p:cNvSpPr txBox="1"/>
                <p:nvPr/>
              </p:nvSpPr>
              <p:spPr>
                <a:xfrm>
                  <a:off x="9911443" y="2437950"/>
                  <a:ext cx="1003286" cy="523220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sz="2800" dirty="0"/>
                    <a:t>radio</a:t>
                  </a:r>
                  <a:endParaRPr lang="he-IL" sz="28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76A8BD-A390-0C0A-8D63-502E3006DE58}"/>
                    </a:ext>
                  </a:extLst>
                </p:cNvPr>
                <p:cNvSpPr txBox="1"/>
                <p:nvPr/>
              </p:nvSpPr>
              <p:spPr>
                <a:xfrm>
                  <a:off x="9341304" y="2182586"/>
                  <a:ext cx="2337741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 Artificial           Natural</a:t>
                  </a:r>
                  <a:endParaRPr lang="he-IL" b="1" dirty="0"/>
                </a:p>
              </p:txBody>
            </p:sp>
          </p:grp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86536-2557-BE2B-1D62-D139B3A8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8" b="98759" l="9875" r="89933">
                          <a14:foregroundMark x1="65772" y1="86246" x2="67498" y2="93899"/>
                          <a14:foregroundMark x1="64621" y1="97415" x2="67495" y2="98475"/>
                          <a14:foregroundMark x1="62608" y1="77663" x2="62320" y2="79214"/>
                          <a14:backgroundMark x1="64238" y1="53568" x2="60307" y2="26163"/>
                          <a14:backgroundMark x1="41131" y1="26060" x2="74209" y2="24199"/>
                          <a14:backgroundMark x1="50048" y1="28852" x2="82646" y2="31851"/>
                          <a14:backgroundMark x1="43720" y1="31127" x2="77085" y2="30403"/>
                          <a14:backgroundMark x1="37872" y1="16029" x2="81879" y2="19235"/>
                          <a14:backgroundMark x1="46500" y1="16856" x2="90796" y2="20683"/>
                          <a14:backgroundMark x1="52637" y1="25129" x2="82263" y2="30507"/>
                          <a14:backgroundMark x1="53691" y1="22234" x2="59732" y2="53361"/>
                          <a14:backgroundMark x1="61553" y1="41468" x2="61553" y2="68356"/>
                          <a14:backgroundMark x1="37488" y1="21200" x2="44295" y2="41675"/>
                          <a14:backgroundMark x1="37488" y1="19959" x2="57143" y2="37022"/>
                          <a14:backgroundMark x1="65005" y1="38056" x2="79770" y2="35781"/>
                          <a14:backgroundMark x1="80345" y1="13547" x2="38926" y2="9204"/>
                          <a14:backgroundMark x1="70470" y1="15719" x2="83893" y2="33092"/>
                          <a14:backgroundMark x1="78332" y1="11789" x2="43528" y2="21406"/>
                          <a14:backgroundMark x1="43528" y1="21406" x2="42953" y2="27611"/>
                          <a14:backgroundMark x1="47939" y1="12616" x2="39022" y2="24302"/>
                          <a14:backgroundMark x1="39022" y1="24302" x2="40556" y2="44157"/>
                          <a14:backgroundMark x1="68744" y1="17270" x2="66635" y2="30196"/>
                          <a14:backgroundMark x1="66635" y1="30196" x2="76798" y2="23785"/>
                          <a14:backgroundMark x1="76798" y1="23785" x2="51965" y2="19855"/>
                          <a14:backgroundMark x1="51965" y1="19855" x2="53404" y2="31541"/>
                          <a14:backgroundMark x1="79674" y1="32575" x2="79962" y2="20165"/>
                          <a14:backgroundMark x1="79962" y1="20165" x2="89358" y2="26577"/>
                          <a14:backgroundMark x1="65484" y1="31644" x2="33749" y2="20683"/>
                          <a14:backgroundMark x1="33749" y1="20683" x2="29818" y2="8480"/>
                          <a14:backgroundMark x1="66922" y1="26060" x2="84756" y2="38159"/>
                          <a14:backgroundMark x1="84756" y1="38159" x2="86002" y2="38056"/>
                          <a14:backgroundMark x1="72963" y1="97104" x2="73730" y2="90900"/>
                          <a14:backgroundMark x1="67114" y1="99173" x2="69319" y2="98862"/>
                        </a14:backgroundRemoval>
                      </a14:imgEffect>
                    </a14:imgLayer>
                  </a14:imgProps>
                </a:ext>
              </a:extLst>
            </a:blip>
            <a:srcRect l="58037" t="77217" r="25837"/>
            <a:stretch/>
          </p:blipFill>
          <p:spPr>
            <a:xfrm>
              <a:off x="9959036" y="5083629"/>
              <a:ext cx="669473" cy="876943"/>
            </a:xfrm>
            <a:prstGeom prst="rect">
              <a:avLst/>
            </a:prstGeom>
          </p:spPr>
        </p:pic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0488090-0581-BA67-C793-2C0C590C2AD0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AA8F171-9C6C-C0BF-2D78-0D11B90BF560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091167-DA10-0A56-3490-3A469C04A387}"/>
              </a:ext>
            </a:extLst>
          </p:cNvPr>
          <p:cNvGrpSpPr/>
          <p:nvPr/>
        </p:nvGrpSpPr>
        <p:grpSpPr>
          <a:xfrm>
            <a:off x="3629253" y="3235139"/>
            <a:ext cx="2290619" cy="1182255"/>
            <a:chOff x="1487053" y="2456872"/>
            <a:chExt cx="2290619" cy="118225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B43E25C-412B-AF46-21C6-402F94268AB7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8C9416-A508-D080-20D0-C5E24A592DA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E6B9D9-CD00-45AF-4B50-DF5696639E9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896BB6-FB6D-5191-97BF-E0B444FE951B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866C0-9B02-3F9F-2B16-0C7A0324FD4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FE9624-0D54-1323-CEE1-A1CE28599E0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26258E-44E8-43EF-B1D6-2D813F6E8F39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926CF8-0B1A-D28A-DB6A-D2AF0E457A15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560410D-1FC2-940A-C848-DFA6E603AD7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72E438-7586-9FBC-39B9-8986794CF815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AFBC774-17A0-E829-7E23-BFD481D9C225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D25C1A-52CF-9956-D3DA-8C2E479CDF0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6569EA-1E8D-EE7B-963E-CBCFD8F9EF5F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BFBF4A-A3B5-BDEB-D524-AA360645CA52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8E0FF62-EA5F-403E-F3AA-DC39B5C4916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2E37EFB-EF68-47A8-3F90-48DFED12B342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6922CE-46CA-444C-065A-A26966A5A49F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DF8377-B708-A439-59E6-291F0D047A92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95578-D2F4-5EF2-E902-B9F1CA1D5F7A}"/>
              </a:ext>
            </a:extLst>
          </p:cNvPr>
          <p:cNvGrpSpPr/>
          <p:nvPr/>
        </p:nvGrpSpPr>
        <p:grpSpPr>
          <a:xfrm>
            <a:off x="3975803" y="3952282"/>
            <a:ext cx="2706872" cy="1182255"/>
            <a:chOff x="6659568" y="3364618"/>
            <a:chExt cx="2706872" cy="1182255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8CAAD9-0206-D24F-8C58-257535208343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BEC449-CBB9-0C9E-3875-751BDE90CEE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  Artificial                      Natural</a:t>
              </a:r>
              <a:endParaRPr lang="he-IL" sz="14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2413B9-D3D2-585D-8262-14CA656E978D}"/>
                </a:ext>
              </a:extLst>
            </p:cNvPr>
            <p:cNvSpPr txBox="1"/>
            <p:nvPr/>
          </p:nvSpPr>
          <p:spPr>
            <a:xfrm>
              <a:off x="6931822" y="3696063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8594BA-E1C4-DC02-C784-83D597B6771E}"/>
                </a:ext>
              </a:extLst>
            </p:cNvPr>
            <p:cNvSpPr/>
            <p:nvPr/>
          </p:nvSpPr>
          <p:spPr>
            <a:xfrm>
              <a:off x="8711781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AD1B93-CC21-3D81-D370-AD2A01366B9F}"/>
                </a:ext>
              </a:extLst>
            </p:cNvPr>
            <p:cNvSpPr/>
            <p:nvPr/>
          </p:nvSpPr>
          <p:spPr>
            <a:xfrm>
              <a:off x="6913185" y="392444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A9DBD1-1C7B-94C6-B851-6E384861E98A}"/>
              </a:ext>
            </a:extLst>
          </p:cNvPr>
          <p:cNvGrpSpPr/>
          <p:nvPr/>
        </p:nvGrpSpPr>
        <p:grpSpPr>
          <a:xfrm>
            <a:off x="4457304" y="4702457"/>
            <a:ext cx="2504709" cy="1182255"/>
            <a:chOff x="8338781" y="4879379"/>
            <a:chExt cx="2504709" cy="11822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C825C07-BEF0-DAFB-BF5F-4CBB084D30EE}"/>
                </a:ext>
              </a:extLst>
            </p:cNvPr>
            <p:cNvGrpSpPr/>
            <p:nvPr/>
          </p:nvGrpSpPr>
          <p:grpSpPr>
            <a:xfrm>
              <a:off x="8338781" y="4879379"/>
              <a:ext cx="2504709" cy="1182255"/>
              <a:chOff x="4217798" y="581890"/>
              <a:chExt cx="2504709" cy="1182255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FC3CDFA4-86D6-F655-9178-BB2885B26624}"/>
                  </a:ext>
                </a:extLst>
              </p:cNvPr>
              <p:cNvSpPr/>
              <p:nvPr/>
            </p:nvSpPr>
            <p:spPr>
              <a:xfrm>
                <a:off x="4322617" y="581890"/>
                <a:ext cx="2290619" cy="11822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25CB4EF-860F-70A8-6EE9-A34A3953505B}"/>
                  </a:ext>
                </a:extLst>
              </p:cNvPr>
              <p:cNvSpPr txBox="1"/>
              <p:nvPr/>
            </p:nvSpPr>
            <p:spPr>
              <a:xfrm>
                <a:off x="4217798" y="581890"/>
                <a:ext cx="250470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800" dirty="0"/>
                  <a:t>RADIO    PHONE</a:t>
                </a:r>
                <a:endParaRPr lang="he-IL" sz="2800" dirty="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C1D18C-0B96-9FC4-155A-62F5D75DC5F3}"/>
                </a:ext>
              </a:extLst>
            </p:cNvPr>
            <p:cNvSpPr/>
            <p:nvPr/>
          </p:nvSpPr>
          <p:spPr>
            <a:xfrm>
              <a:off x="10419757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00EE5B-14E5-CE57-7EBA-A3BA2F2CEB7B}"/>
                </a:ext>
              </a:extLst>
            </p:cNvPr>
            <p:cNvSpPr/>
            <p:nvPr/>
          </p:nvSpPr>
          <p:spPr>
            <a:xfrm>
              <a:off x="8621161" y="5426059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369193-80FF-12D6-6AB0-C6372E647A28}"/>
              </a:ext>
            </a:extLst>
          </p:cNvPr>
          <p:cNvSpPr/>
          <p:nvPr/>
        </p:nvSpPr>
        <p:spPr>
          <a:xfrm>
            <a:off x="4547629" y="4687610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D41C80-744B-D07C-41A6-ECFC572C8937}"/>
              </a:ext>
            </a:extLst>
          </p:cNvPr>
          <p:cNvGrpSpPr/>
          <p:nvPr/>
        </p:nvGrpSpPr>
        <p:grpSpPr>
          <a:xfrm>
            <a:off x="4993591" y="5419600"/>
            <a:ext cx="2293650" cy="1182255"/>
            <a:chOff x="7158178" y="581890"/>
            <a:chExt cx="2293650" cy="118225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7AEA4DF-E95C-62D3-EB3B-5EAD7F0B72AC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1FEFE7-C374-452C-7DAE-A7263BB59159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D66F3CC-E04A-24A4-91B4-78DE3935CDF5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81E54-348E-2730-CB23-0A97E7D0F19C}"/>
              </a:ext>
            </a:extLst>
          </p:cNvPr>
          <p:cNvSpPr/>
          <p:nvPr/>
        </p:nvSpPr>
        <p:spPr>
          <a:xfrm>
            <a:off x="4981054" y="5404289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2708986" y="4956349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07135 -0.060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 - Measuring the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D65C1-1132-C7A9-F6E6-D463A23D6FF1}"/>
              </a:ext>
            </a:extLst>
          </p:cNvPr>
          <p:cNvSpPr txBox="1"/>
          <p:nvPr/>
        </p:nvSpPr>
        <p:spPr>
          <a:xfrm>
            <a:off x="5080128" y="766083"/>
            <a:ext cx="28093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Reaction time</a:t>
            </a:r>
          </a:p>
          <a:p>
            <a:endParaRPr lang="en-US" sz="2400" b="1" dirty="0"/>
          </a:p>
          <a:p>
            <a:r>
              <a:rPr lang="en-US" sz="2400" b="1" dirty="0"/>
              <a:t>Movement duration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A035B-3222-D50D-CC7E-232D49C00813}"/>
              </a:ext>
            </a:extLst>
          </p:cNvPr>
          <p:cNvCxnSpPr>
            <a:cxnSpLocks/>
          </p:cNvCxnSpPr>
          <p:nvPr/>
        </p:nvCxnSpPr>
        <p:spPr>
          <a:xfrm flipH="1" flipV="1">
            <a:off x="9790561" y="3734912"/>
            <a:ext cx="579923" cy="2028626"/>
          </a:xfrm>
          <a:prstGeom prst="straightConnector1">
            <a:avLst/>
          </a:prstGeom>
          <a:ln w="19050">
            <a:solidFill>
              <a:srgbClr val="7F7F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CC964-446B-B124-E5DB-3E5E820471FD}"/>
              </a:ext>
            </a:extLst>
          </p:cNvPr>
          <p:cNvGrpSpPr/>
          <p:nvPr/>
        </p:nvGrpSpPr>
        <p:grpSpPr>
          <a:xfrm>
            <a:off x="8480020" y="3257557"/>
            <a:ext cx="3338439" cy="3225019"/>
            <a:chOff x="8480020" y="3257557"/>
            <a:chExt cx="3338439" cy="32250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1A0061-CAFC-2F99-C734-F12587EA3DDF}"/>
                </a:ext>
              </a:extLst>
            </p:cNvPr>
            <p:cNvCxnSpPr>
              <a:cxnSpLocks/>
            </p:cNvCxnSpPr>
            <p:nvPr/>
          </p:nvCxnSpPr>
          <p:spPr>
            <a:xfrm>
              <a:off x="9052434" y="6096100"/>
              <a:ext cx="27660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8ECB66-F51A-13C7-0E5E-24A68D6E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434" y="3350794"/>
              <a:ext cx="0" cy="2745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B83C4E2-0134-A47C-3549-73F5C974DFF5}"/>
                </a:ext>
              </a:extLst>
            </p:cNvPr>
            <p:cNvSpPr/>
            <p:nvPr/>
          </p:nvSpPr>
          <p:spPr>
            <a:xfrm>
              <a:off x="9218188" y="3257557"/>
              <a:ext cx="2600269" cy="466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54CF18-2037-D5CA-E5A5-35EA4A07BEA8}"/>
                </a:ext>
              </a:extLst>
            </p:cNvPr>
            <p:cNvSpPr/>
            <p:nvPr/>
          </p:nvSpPr>
          <p:spPr>
            <a:xfrm>
              <a:off x="10188405" y="5266788"/>
              <a:ext cx="113298" cy="99298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A6CE23-B476-8279-FB81-1EA43AF76BFC}"/>
                </a:ext>
              </a:extLst>
            </p:cNvPr>
            <p:cNvSpPr/>
            <p:nvPr/>
          </p:nvSpPr>
          <p:spPr>
            <a:xfrm>
              <a:off x="10431284" y="600250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C96E0A-DB7B-853B-D03C-A7F0474703FD}"/>
                </a:ext>
              </a:extLst>
            </p:cNvPr>
            <p:cNvSpPr txBox="1"/>
            <p:nvPr/>
          </p:nvSpPr>
          <p:spPr>
            <a:xfrm rot="16200000">
              <a:off x="7792932" y="4509618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D769A70-092A-5D42-7668-69DB33C8B717}"/>
                </a:ext>
              </a:extLst>
            </p:cNvPr>
            <p:cNvSpPr txBox="1"/>
            <p:nvPr/>
          </p:nvSpPr>
          <p:spPr>
            <a:xfrm>
              <a:off x="9833710" y="6113244"/>
              <a:ext cx="139027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C56C968-BD0A-EB0A-EF8B-37C3D33D2035}"/>
                </a:ext>
              </a:extLst>
            </p:cNvPr>
            <p:cNvSpPr/>
            <p:nvPr/>
          </p:nvSpPr>
          <p:spPr>
            <a:xfrm>
              <a:off x="10461674" y="4901436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366C08-DEDC-AD68-4A93-96D589F0E106}"/>
                </a:ext>
              </a:extLst>
            </p:cNvPr>
            <p:cNvSpPr/>
            <p:nvPr/>
          </p:nvSpPr>
          <p:spPr>
            <a:xfrm>
              <a:off x="10312099" y="5696999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E4E7A25-C28E-D383-8F7D-92AFA790EA67}"/>
                </a:ext>
              </a:extLst>
            </p:cNvPr>
            <p:cNvSpPr/>
            <p:nvPr/>
          </p:nvSpPr>
          <p:spPr>
            <a:xfrm>
              <a:off x="10843121" y="4678485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95CE211-A14D-7BB6-E405-3547AB6C0FF3}"/>
                </a:ext>
              </a:extLst>
            </p:cNvPr>
            <p:cNvSpPr/>
            <p:nvPr/>
          </p:nvSpPr>
          <p:spPr>
            <a:xfrm>
              <a:off x="11264453" y="4507603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FE8656-8FD9-7701-85EA-A5A3BA371CEB}"/>
                </a:ext>
              </a:extLst>
            </p:cNvPr>
            <p:cNvSpPr/>
            <p:nvPr/>
          </p:nvSpPr>
          <p:spPr>
            <a:xfrm>
              <a:off x="11525846" y="412833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3F42855-E857-65E1-F067-A5F30A83D720}"/>
                </a:ext>
              </a:extLst>
            </p:cNvPr>
            <p:cNvSpPr/>
            <p:nvPr/>
          </p:nvSpPr>
          <p:spPr>
            <a:xfrm>
              <a:off x="11473373" y="3734912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2E9D3-08DF-31AC-0DEF-66AA1B79CB17}"/>
              </a:ext>
            </a:extLst>
          </p:cNvPr>
          <p:cNvGrpSpPr/>
          <p:nvPr/>
        </p:nvGrpSpPr>
        <p:grpSpPr>
          <a:xfrm>
            <a:off x="10188405" y="3741188"/>
            <a:ext cx="1165394" cy="1625211"/>
            <a:chOff x="10188405" y="341127"/>
            <a:chExt cx="1165394" cy="16252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08E112-7862-11BB-8429-200311CDD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10" y="341127"/>
              <a:ext cx="1068689" cy="1540454"/>
            </a:xfrm>
            <a:prstGeom prst="straightConnector1">
              <a:avLst/>
            </a:prstGeom>
            <a:ln w="19050">
              <a:solidFill>
                <a:srgbClr val="7F7F7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BAB2E8-76AB-F695-70F9-24847A1442DD}"/>
                </a:ext>
              </a:extLst>
            </p:cNvPr>
            <p:cNvSpPr/>
            <p:nvPr/>
          </p:nvSpPr>
          <p:spPr>
            <a:xfrm>
              <a:off x="10188405" y="1867040"/>
              <a:ext cx="113298" cy="99298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106EB-DC44-EED1-06AC-8B22B8DDC463}"/>
                </a:ext>
              </a:extLst>
            </p:cNvPr>
            <p:cNvSpPr/>
            <p:nvPr/>
          </p:nvSpPr>
          <p:spPr>
            <a:xfrm>
              <a:off x="10463994" y="1501785"/>
              <a:ext cx="113298" cy="9929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5644A6-F881-B728-C35F-EA2A7AA79DFC}"/>
              </a:ext>
            </a:extLst>
          </p:cNvPr>
          <p:cNvGrpSpPr/>
          <p:nvPr/>
        </p:nvGrpSpPr>
        <p:grpSpPr>
          <a:xfrm>
            <a:off x="4187708" y="3257557"/>
            <a:ext cx="3338439" cy="3225019"/>
            <a:chOff x="7877293" y="510134"/>
            <a:chExt cx="2703388" cy="2611543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2C6640F-021F-41AA-3C31-CCAFAC8F42F1}"/>
                </a:ext>
              </a:extLst>
            </p:cNvPr>
            <p:cNvCxnSpPr>
              <a:cxnSpLocks/>
              <a:stCxn id="171" idx="5"/>
              <a:endCxn id="167" idx="1"/>
            </p:cNvCxnSpPr>
            <p:nvPr/>
          </p:nvCxnSpPr>
          <p:spPr>
            <a:xfrm>
              <a:off x="9292017" y="2596664"/>
              <a:ext cx="178799" cy="14803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50E92A4-AB63-2FBA-B1E3-B2507E467C6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820" y="2808718"/>
              <a:ext cx="22398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84F254-6A4D-EBDF-AC21-A9FF4B485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0820" y="585635"/>
              <a:ext cx="0" cy="22230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42C2E560-D2FD-A599-AF59-C057142272AC}"/>
                </a:ext>
              </a:extLst>
            </p:cNvPr>
            <p:cNvSpPr/>
            <p:nvPr/>
          </p:nvSpPr>
          <p:spPr>
            <a:xfrm>
              <a:off x="8475044" y="510134"/>
              <a:ext cx="2105636" cy="3774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75C32D-8D7F-E538-4B89-9D9B4715B9CF}"/>
                </a:ext>
              </a:extLst>
            </p:cNvPr>
            <p:cNvSpPr/>
            <p:nvPr/>
          </p:nvSpPr>
          <p:spPr>
            <a:xfrm>
              <a:off x="8996711" y="222112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341520-D0B3-972D-9077-AE7089CEDDAE}"/>
                </a:ext>
              </a:extLst>
            </p:cNvPr>
            <p:cNvSpPr/>
            <p:nvPr/>
          </p:nvSpPr>
          <p:spPr>
            <a:xfrm>
              <a:off x="9457380" y="2732923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0AFDE1-035C-AA7F-9854-0684F5AC8E3D}"/>
                </a:ext>
              </a:extLst>
            </p:cNvPr>
            <p:cNvSpPr txBox="1"/>
            <p:nvPr/>
          </p:nvSpPr>
          <p:spPr>
            <a:xfrm rot="16200000">
              <a:off x="7320906" y="1524023"/>
              <a:ext cx="1411850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D7320A-48AE-A627-5F0D-D029BAC39073}"/>
                </a:ext>
              </a:extLst>
            </p:cNvPr>
            <p:cNvSpPr txBox="1"/>
            <p:nvPr/>
          </p:nvSpPr>
          <p:spPr>
            <a:xfrm>
              <a:off x="8973479" y="2822601"/>
              <a:ext cx="1125812" cy="29907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4CAC9D-1C60-A58E-2E20-F23536F2DAC6}"/>
                </a:ext>
              </a:extLst>
            </p:cNvPr>
            <p:cNvSpPr/>
            <p:nvPr/>
          </p:nvSpPr>
          <p:spPr>
            <a:xfrm>
              <a:off x="8923429" y="1835602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C4EA200-F12D-7D09-29F3-1037E396BA1F}"/>
                </a:ext>
              </a:extLst>
            </p:cNvPr>
            <p:cNvSpPr/>
            <p:nvPr/>
          </p:nvSpPr>
          <p:spPr>
            <a:xfrm>
              <a:off x="9213707" y="2528031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B833327-78F7-3008-CF17-3E9E3F70722C}"/>
                </a:ext>
              </a:extLst>
            </p:cNvPr>
            <p:cNvCxnSpPr>
              <a:cxnSpLocks/>
              <a:stCxn id="166" idx="5"/>
              <a:endCxn id="171" idx="1"/>
            </p:cNvCxnSpPr>
            <p:nvPr/>
          </p:nvCxnSpPr>
          <p:spPr>
            <a:xfrm>
              <a:off x="9075021" y="2289755"/>
              <a:ext cx="152122" cy="25005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29CA9D2-48EA-91B5-605C-B08C78566E09}"/>
                </a:ext>
              </a:extLst>
            </p:cNvPr>
            <p:cNvCxnSpPr>
              <a:cxnSpLocks/>
              <a:stCxn id="170" idx="4"/>
              <a:endCxn id="166" idx="0"/>
            </p:cNvCxnSpPr>
            <p:nvPr/>
          </p:nvCxnSpPr>
          <p:spPr>
            <a:xfrm>
              <a:off x="8969302" y="1916011"/>
              <a:ext cx="73282" cy="30511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D8F5A7D-08FB-95FF-7F3E-8A28EC400651}"/>
                </a:ext>
              </a:extLst>
            </p:cNvPr>
            <p:cNvSpPr/>
            <p:nvPr/>
          </p:nvSpPr>
          <p:spPr>
            <a:xfrm>
              <a:off x="9027478" y="154938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20B3235-C1A8-17FB-A60B-A2606239ADF8}"/>
                </a:ext>
              </a:extLst>
            </p:cNvPr>
            <p:cNvCxnSpPr>
              <a:cxnSpLocks/>
              <a:stCxn id="174" idx="3"/>
              <a:endCxn id="170" idx="0"/>
            </p:cNvCxnSpPr>
            <p:nvPr/>
          </p:nvCxnSpPr>
          <p:spPr>
            <a:xfrm flipH="1">
              <a:off x="8969302" y="1618020"/>
              <a:ext cx="71612" cy="217582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FB5580C-24A9-D35C-48F2-63D7667ED537}"/>
                </a:ext>
              </a:extLst>
            </p:cNvPr>
            <p:cNvSpPr/>
            <p:nvPr/>
          </p:nvSpPr>
          <p:spPr>
            <a:xfrm>
              <a:off x="9350945" y="146808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E4E8A6-C0AC-E3D2-EAAE-054CE13D84E8}"/>
                </a:ext>
              </a:extLst>
            </p:cNvPr>
            <p:cNvCxnSpPr>
              <a:cxnSpLocks/>
              <a:stCxn id="176" idx="2"/>
              <a:endCxn id="174" idx="7"/>
            </p:cNvCxnSpPr>
            <p:nvPr/>
          </p:nvCxnSpPr>
          <p:spPr>
            <a:xfrm flipH="1">
              <a:off x="9105788" y="1508285"/>
              <a:ext cx="245157" cy="52878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AA715B0-BC04-0B38-92D5-65416A1C0B5A}"/>
                </a:ext>
              </a:extLst>
            </p:cNvPr>
            <p:cNvSpPr/>
            <p:nvPr/>
          </p:nvSpPr>
          <p:spPr>
            <a:xfrm>
              <a:off x="9709283" y="1625090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91CC52D-7347-CD6B-0CAC-1A2DBA10C14B}"/>
                </a:ext>
              </a:extLst>
            </p:cNvPr>
            <p:cNvCxnSpPr>
              <a:cxnSpLocks/>
              <a:stCxn id="178" idx="1"/>
              <a:endCxn id="176" idx="6"/>
            </p:cNvCxnSpPr>
            <p:nvPr/>
          </p:nvCxnSpPr>
          <p:spPr>
            <a:xfrm flipH="1" flipV="1">
              <a:off x="9442691" y="1508285"/>
              <a:ext cx="280028" cy="128581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8559003-C59C-933D-9898-36369FC8372F}"/>
                </a:ext>
              </a:extLst>
            </p:cNvPr>
            <p:cNvSpPr/>
            <p:nvPr/>
          </p:nvSpPr>
          <p:spPr>
            <a:xfrm>
              <a:off x="10038975" y="17485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3F5DC4E-2BAA-AFD2-154F-D203EBDD0FEB}"/>
                </a:ext>
              </a:extLst>
            </p:cNvPr>
            <p:cNvCxnSpPr>
              <a:cxnSpLocks/>
              <a:stCxn id="180" idx="1"/>
              <a:endCxn id="178" idx="6"/>
            </p:cNvCxnSpPr>
            <p:nvPr/>
          </p:nvCxnSpPr>
          <p:spPr>
            <a:xfrm flipH="1" flipV="1">
              <a:off x="9801029" y="1665295"/>
              <a:ext cx="251382" cy="94995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7C291A7-A451-18D3-9646-999DC73C3213}"/>
                </a:ext>
              </a:extLst>
            </p:cNvPr>
            <p:cNvSpPr/>
            <p:nvPr/>
          </p:nvSpPr>
          <p:spPr>
            <a:xfrm>
              <a:off x="10284460" y="1546014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A643173-25C3-244D-21AC-696E8793B207}"/>
                </a:ext>
              </a:extLst>
            </p:cNvPr>
            <p:cNvCxnSpPr>
              <a:cxnSpLocks/>
              <a:stCxn id="182" idx="3"/>
              <a:endCxn id="180" idx="7"/>
            </p:cNvCxnSpPr>
            <p:nvPr/>
          </p:nvCxnSpPr>
          <p:spPr>
            <a:xfrm flipH="1">
              <a:off x="10117285" y="1614647"/>
              <a:ext cx="180611" cy="14564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B9E65A-D8D2-BCEA-44C8-70E485697569}"/>
                </a:ext>
              </a:extLst>
            </p:cNvPr>
            <p:cNvSpPr/>
            <p:nvPr/>
          </p:nvSpPr>
          <p:spPr>
            <a:xfrm>
              <a:off x="10343730" y="1215267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CB20165-CA94-0DBB-E285-31A46C5FB75E}"/>
                </a:ext>
              </a:extLst>
            </p:cNvPr>
            <p:cNvCxnSpPr>
              <a:cxnSpLocks/>
              <a:stCxn id="184" idx="4"/>
              <a:endCxn id="182" idx="7"/>
            </p:cNvCxnSpPr>
            <p:nvPr/>
          </p:nvCxnSpPr>
          <p:spPr>
            <a:xfrm flipH="1">
              <a:off x="10362770" y="1295676"/>
              <a:ext cx="26833" cy="262114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757C4B5-3757-D576-2186-393CD2DDCF06}"/>
                </a:ext>
              </a:extLst>
            </p:cNvPr>
            <p:cNvSpPr/>
            <p:nvPr/>
          </p:nvSpPr>
          <p:spPr>
            <a:xfrm>
              <a:off x="10301239" y="896685"/>
              <a:ext cx="91746" cy="80409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00FE7E09-9923-C606-F403-1E988B36A397}"/>
                </a:ext>
              </a:extLst>
            </p:cNvPr>
            <p:cNvCxnSpPr>
              <a:cxnSpLocks/>
              <a:stCxn id="186" idx="4"/>
              <a:endCxn id="184" idx="0"/>
            </p:cNvCxnSpPr>
            <p:nvPr/>
          </p:nvCxnSpPr>
          <p:spPr>
            <a:xfrm>
              <a:off x="10347112" y="977094"/>
              <a:ext cx="42491" cy="238173"/>
            </a:xfrm>
            <a:prstGeom prst="straightConnector1">
              <a:avLst/>
            </a:prstGeom>
            <a:ln w="28575">
              <a:solidFill>
                <a:srgbClr val="7C7C7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3DF6B52D-CF3E-0BF2-CA30-C319711AC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4" b="89922" l="9951" r="89886">
                        <a14:foregroundMark x1="15498" y1="11370" x2="72268" y2="13307"/>
                        <a14:foregroundMark x1="21860" y1="7364" x2="66395" y2="8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465" y="786400"/>
            <a:ext cx="958330" cy="121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27B1D-7B3A-F668-7935-EF538AEF9660}"/>
              </a:ext>
            </a:extLst>
          </p:cNvPr>
          <p:cNvSpPr txBox="1"/>
          <p:nvPr/>
        </p:nvSpPr>
        <p:spPr>
          <a:xfrm>
            <a:off x="9197758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Changes of Mind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FBC52-E9E0-2700-7307-38224880BE0D}"/>
              </a:ext>
            </a:extLst>
          </p:cNvPr>
          <p:cNvSpPr txBox="1"/>
          <p:nvPr/>
        </p:nvSpPr>
        <p:spPr>
          <a:xfrm>
            <a:off x="4931126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Traveled distance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7034F-6B81-F0BA-5121-CAA8334859A8}"/>
              </a:ext>
            </a:extLst>
          </p:cNvPr>
          <p:cNvSpPr txBox="1"/>
          <p:nvPr/>
        </p:nvSpPr>
        <p:spPr>
          <a:xfrm>
            <a:off x="777350" y="2438432"/>
            <a:ext cx="24753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Reach area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A10F9-5F10-B04E-853F-3139E6D59F4D}"/>
              </a:ext>
            </a:extLst>
          </p:cNvPr>
          <p:cNvGrpSpPr/>
          <p:nvPr/>
        </p:nvGrpSpPr>
        <p:grpSpPr>
          <a:xfrm>
            <a:off x="166063" y="3251849"/>
            <a:ext cx="3241790" cy="3230727"/>
            <a:chOff x="-51502" y="3251849"/>
            <a:chExt cx="3241790" cy="3230727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FB934EA-598C-48CA-1048-120BED027F81}"/>
                </a:ext>
              </a:extLst>
            </p:cNvPr>
            <p:cNvSpPr/>
            <p:nvPr/>
          </p:nvSpPr>
          <p:spPr>
            <a:xfrm>
              <a:off x="1183239" y="3697767"/>
              <a:ext cx="1470739" cy="2423926"/>
            </a:xfrm>
            <a:custGeom>
              <a:avLst/>
              <a:gdLst>
                <a:gd name="connsiteX0" fmla="*/ 589006 w 1206844"/>
                <a:gd name="connsiteY0" fmla="*/ 1923535 h 1944130"/>
                <a:gd name="connsiteX1" fmla="*/ 654908 w 1206844"/>
                <a:gd name="connsiteY1" fmla="*/ 1754659 h 1944130"/>
                <a:gd name="connsiteX2" fmla="*/ 667265 w 1206844"/>
                <a:gd name="connsiteY2" fmla="*/ 1441621 h 1944130"/>
                <a:gd name="connsiteX3" fmla="*/ 679622 w 1206844"/>
                <a:gd name="connsiteY3" fmla="*/ 1173892 h 1944130"/>
                <a:gd name="connsiteX4" fmla="*/ 700217 w 1206844"/>
                <a:gd name="connsiteY4" fmla="*/ 864973 h 1944130"/>
                <a:gd name="connsiteX5" fmla="*/ 745525 w 1206844"/>
                <a:gd name="connsiteY5" fmla="*/ 753762 h 1944130"/>
                <a:gd name="connsiteX6" fmla="*/ 774357 w 1206844"/>
                <a:gd name="connsiteY6" fmla="*/ 580767 h 1944130"/>
                <a:gd name="connsiteX7" fmla="*/ 819665 w 1206844"/>
                <a:gd name="connsiteY7" fmla="*/ 457200 h 1944130"/>
                <a:gd name="connsiteX8" fmla="*/ 930876 w 1206844"/>
                <a:gd name="connsiteY8" fmla="*/ 354227 h 1944130"/>
                <a:gd name="connsiteX9" fmla="*/ 959708 w 1206844"/>
                <a:gd name="connsiteY9" fmla="*/ 313038 h 1944130"/>
                <a:gd name="connsiteX10" fmla="*/ 1037968 w 1206844"/>
                <a:gd name="connsiteY10" fmla="*/ 230659 h 1944130"/>
                <a:gd name="connsiteX11" fmla="*/ 1107990 w 1206844"/>
                <a:gd name="connsiteY11" fmla="*/ 140043 h 1944130"/>
                <a:gd name="connsiteX12" fmla="*/ 1161535 w 1206844"/>
                <a:gd name="connsiteY12" fmla="*/ 90616 h 1944130"/>
                <a:gd name="connsiteX13" fmla="*/ 1206844 w 1206844"/>
                <a:gd name="connsiteY13" fmla="*/ 16475 h 1944130"/>
                <a:gd name="connsiteX14" fmla="*/ 0 w 1206844"/>
                <a:gd name="connsiteY14" fmla="*/ 0 h 1944130"/>
                <a:gd name="connsiteX15" fmla="*/ 4119 w 1206844"/>
                <a:gd name="connsiteY15" fmla="*/ 1944130 h 1944130"/>
                <a:gd name="connsiteX16" fmla="*/ 589006 w 1206844"/>
                <a:gd name="connsiteY16" fmla="*/ 1923535 h 1944130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4119 w 1206844"/>
                <a:gd name="connsiteY15" fmla="*/ 1944130 h 1956487"/>
                <a:gd name="connsiteX16" fmla="*/ 593125 w 1206844"/>
                <a:gd name="connsiteY16" fmla="*/ 1956487 h 1956487"/>
                <a:gd name="connsiteX0" fmla="*/ 593125 w 1206844"/>
                <a:gd name="connsiteY0" fmla="*/ 1956487 h 1956487"/>
                <a:gd name="connsiteX1" fmla="*/ 654908 w 1206844"/>
                <a:gd name="connsiteY1" fmla="*/ 1754659 h 1956487"/>
                <a:gd name="connsiteX2" fmla="*/ 667265 w 1206844"/>
                <a:gd name="connsiteY2" fmla="*/ 1441621 h 1956487"/>
                <a:gd name="connsiteX3" fmla="*/ 679622 w 1206844"/>
                <a:gd name="connsiteY3" fmla="*/ 1173892 h 1956487"/>
                <a:gd name="connsiteX4" fmla="*/ 700217 w 1206844"/>
                <a:gd name="connsiteY4" fmla="*/ 864973 h 1956487"/>
                <a:gd name="connsiteX5" fmla="*/ 745525 w 1206844"/>
                <a:gd name="connsiteY5" fmla="*/ 753762 h 1956487"/>
                <a:gd name="connsiteX6" fmla="*/ 774357 w 1206844"/>
                <a:gd name="connsiteY6" fmla="*/ 580767 h 1956487"/>
                <a:gd name="connsiteX7" fmla="*/ 819665 w 1206844"/>
                <a:gd name="connsiteY7" fmla="*/ 457200 h 1956487"/>
                <a:gd name="connsiteX8" fmla="*/ 930876 w 1206844"/>
                <a:gd name="connsiteY8" fmla="*/ 354227 h 1956487"/>
                <a:gd name="connsiteX9" fmla="*/ 959708 w 1206844"/>
                <a:gd name="connsiteY9" fmla="*/ 313038 h 1956487"/>
                <a:gd name="connsiteX10" fmla="*/ 1037968 w 1206844"/>
                <a:gd name="connsiteY10" fmla="*/ 230659 h 1956487"/>
                <a:gd name="connsiteX11" fmla="*/ 1107990 w 1206844"/>
                <a:gd name="connsiteY11" fmla="*/ 140043 h 1956487"/>
                <a:gd name="connsiteX12" fmla="*/ 1161535 w 1206844"/>
                <a:gd name="connsiteY12" fmla="*/ 90616 h 1956487"/>
                <a:gd name="connsiteX13" fmla="*/ 1206844 w 1206844"/>
                <a:gd name="connsiteY13" fmla="*/ 16475 h 1956487"/>
                <a:gd name="connsiteX14" fmla="*/ 0 w 1206844"/>
                <a:gd name="connsiteY14" fmla="*/ 0 h 1956487"/>
                <a:gd name="connsiteX15" fmla="*/ 54919 w 1206844"/>
                <a:gd name="connsiteY15" fmla="*/ 1944130 h 1956487"/>
                <a:gd name="connsiteX16" fmla="*/ 593125 w 1206844"/>
                <a:gd name="connsiteY16" fmla="*/ 1956487 h 1956487"/>
                <a:gd name="connsiteX0" fmla="*/ 577250 w 1190969"/>
                <a:gd name="connsiteY0" fmla="*/ 1962837 h 1962837"/>
                <a:gd name="connsiteX1" fmla="*/ 639033 w 1190969"/>
                <a:gd name="connsiteY1" fmla="*/ 1761009 h 1962837"/>
                <a:gd name="connsiteX2" fmla="*/ 651390 w 1190969"/>
                <a:gd name="connsiteY2" fmla="*/ 1447971 h 1962837"/>
                <a:gd name="connsiteX3" fmla="*/ 663747 w 1190969"/>
                <a:gd name="connsiteY3" fmla="*/ 1180242 h 1962837"/>
                <a:gd name="connsiteX4" fmla="*/ 684342 w 1190969"/>
                <a:gd name="connsiteY4" fmla="*/ 871323 h 1962837"/>
                <a:gd name="connsiteX5" fmla="*/ 729650 w 1190969"/>
                <a:gd name="connsiteY5" fmla="*/ 760112 h 1962837"/>
                <a:gd name="connsiteX6" fmla="*/ 758482 w 1190969"/>
                <a:gd name="connsiteY6" fmla="*/ 587117 h 1962837"/>
                <a:gd name="connsiteX7" fmla="*/ 803790 w 1190969"/>
                <a:gd name="connsiteY7" fmla="*/ 463550 h 1962837"/>
                <a:gd name="connsiteX8" fmla="*/ 915001 w 1190969"/>
                <a:gd name="connsiteY8" fmla="*/ 360577 h 1962837"/>
                <a:gd name="connsiteX9" fmla="*/ 943833 w 1190969"/>
                <a:gd name="connsiteY9" fmla="*/ 319388 h 1962837"/>
                <a:gd name="connsiteX10" fmla="*/ 1022093 w 1190969"/>
                <a:gd name="connsiteY10" fmla="*/ 237009 h 1962837"/>
                <a:gd name="connsiteX11" fmla="*/ 1092115 w 1190969"/>
                <a:gd name="connsiteY11" fmla="*/ 146393 h 1962837"/>
                <a:gd name="connsiteX12" fmla="*/ 1145660 w 1190969"/>
                <a:gd name="connsiteY12" fmla="*/ 96966 h 1962837"/>
                <a:gd name="connsiteX13" fmla="*/ 1190969 w 1190969"/>
                <a:gd name="connsiteY13" fmla="*/ 22825 h 1962837"/>
                <a:gd name="connsiteX14" fmla="*/ 0 w 1190969"/>
                <a:gd name="connsiteY14" fmla="*/ 0 h 1962837"/>
                <a:gd name="connsiteX15" fmla="*/ 39044 w 1190969"/>
                <a:gd name="connsiteY15" fmla="*/ 1950480 h 1962837"/>
                <a:gd name="connsiteX16" fmla="*/ 577250 w 1190969"/>
                <a:gd name="connsiteY16" fmla="*/ 1962837 h 196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0969" h="1962837">
                  <a:moveTo>
                    <a:pt x="577250" y="1962837"/>
                  </a:moveTo>
                  <a:lnTo>
                    <a:pt x="639033" y="1761009"/>
                  </a:lnTo>
                  <a:lnTo>
                    <a:pt x="651390" y="1447971"/>
                  </a:lnTo>
                  <a:lnTo>
                    <a:pt x="663747" y="1180242"/>
                  </a:lnTo>
                  <a:lnTo>
                    <a:pt x="684342" y="871323"/>
                  </a:lnTo>
                  <a:lnTo>
                    <a:pt x="729650" y="760112"/>
                  </a:lnTo>
                  <a:lnTo>
                    <a:pt x="758482" y="587117"/>
                  </a:lnTo>
                  <a:lnTo>
                    <a:pt x="803790" y="463550"/>
                  </a:lnTo>
                  <a:lnTo>
                    <a:pt x="915001" y="360577"/>
                  </a:lnTo>
                  <a:cubicBezTo>
                    <a:pt x="938473" y="327716"/>
                    <a:pt x="929045" y="341571"/>
                    <a:pt x="943833" y="319388"/>
                  </a:cubicBezTo>
                  <a:lnTo>
                    <a:pt x="1022093" y="237009"/>
                  </a:lnTo>
                  <a:lnTo>
                    <a:pt x="1092115" y="146393"/>
                  </a:lnTo>
                  <a:lnTo>
                    <a:pt x="1145660" y="96966"/>
                  </a:lnTo>
                  <a:lnTo>
                    <a:pt x="1190969" y="22825"/>
                  </a:lnTo>
                  <a:lnTo>
                    <a:pt x="0" y="0"/>
                  </a:lnTo>
                  <a:lnTo>
                    <a:pt x="39044" y="1950480"/>
                  </a:lnTo>
                  <a:lnTo>
                    <a:pt x="577250" y="1962837"/>
                  </a:lnTo>
                  <a:close/>
                </a:path>
              </a:pathLst>
            </a:custGeom>
            <a:solidFill>
              <a:srgbClr val="FF0000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BAF6B05-B3CC-871C-955E-4F27B5444DDC}"/>
                </a:ext>
              </a:extLst>
            </p:cNvPr>
            <p:cNvSpPr/>
            <p:nvPr/>
          </p:nvSpPr>
          <p:spPr>
            <a:xfrm>
              <a:off x="1163634" y="3731041"/>
              <a:ext cx="742628" cy="2390652"/>
            </a:xfrm>
            <a:custGeom>
              <a:avLst/>
              <a:gdLst>
                <a:gd name="connsiteX0" fmla="*/ 0 w 601362"/>
                <a:gd name="connsiteY0" fmla="*/ 12357 h 1935892"/>
                <a:gd name="connsiteX1" fmla="*/ 12356 w 601362"/>
                <a:gd name="connsiteY1" fmla="*/ 1935892 h 1935892"/>
                <a:gd name="connsiteX2" fmla="*/ 580767 w 601362"/>
                <a:gd name="connsiteY2" fmla="*/ 1927654 h 1935892"/>
                <a:gd name="connsiteX3" fmla="*/ 601362 w 601362"/>
                <a:gd name="connsiteY3" fmla="*/ 1729946 h 1935892"/>
                <a:gd name="connsiteX4" fmla="*/ 601362 w 601362"/>
                <a:gd name="connsiteY4" fmla="*/ 1519881 h 1935892"/>
                <a:gd name="connsiteX5" fmla="*/ 601362 w 601362"/>
                <a:gd name="connsiteY5" fmla="*/ 1363363 h 1935892"/>
                <a:gd name="connsiteX6" fmla="*/ 551935 w 601362"/>
                <a:gd name="connsiteY6" fmla="*/ 1178011 h 1935892"/>
                <a:gd name="connsiteX7" fmla="*/ 506627 w 601362"/>
                <a:gd name="connsiteY7" fmla="*/ 939114 h 1935892"/>
                <a:gd name="connsiteX8" fmla="*/ 469556 w 601362"/>
                <a:gd name="connsiteY8" fmla="*/ 807308 h 1935892"/>
                <a:gd name="connsiteX9" fmla="*/ 420129 w 601362"/>
                <a:gd name="connsiteY9" fmla="*/ 654908 h 1935892"/>
                <a:gd name="connsiteX10" fmla="*/ 341870 w 601362"/>
                <a:gd name="connsiteY10" fmla="*/ 481914 h 1935892"/>
                <a:gd name="connsiteX11" fmla="*/ 275967 w 601362"/>
                <a:gd name="connsiteY11" fmla="*/ 308919 h 1935892"/>
                <a:gd name="connsiteX12" fmla="*/ 255373 w 601362"/>
                <a:gd name="connsiteY12" fmla="*/ 185352 h 1935892"/>
                <a:gd name="connsiteX13" fmla="*/ 140043 w 601362"/>
                <a:gd name="connsiteY13" fmla="*/ 61784 h 1935892"/>
                <a:gd name="connsiteX14" fmla="*/ 70021 w 601362"/>
                <a:gd name="connsiteY14" fmla="*/ 0 h 1935892"/>
                <a:gd name="connsiteX15" fmla="*/ 0 w 601362"/>
                <a:gd name="connsiteY15" fmla="*/ 12357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362" h="1935892">
                  <a:moveTo>
                    <a:pt x="0" y="12357"/>
                  </a:moveTo>
                  <a:cubicBezTo>
                    <a:pt x="4119" y="653535"/>
                    <a:pt x="8237" y="1294714"/>
                    <a:pt x="12356" y="1935892"/>
                  </a:cubicBezTo>
                  <a:lnTo>
                    <a:pt x="580767" y="1927654"/>
                  </a:lnTo>
                  <a:lnTo>
                    <a:pt x="601362" y="1729946"/>
                  </a:lnTo>
                  <a:lnTo>
                    <a:pt x="601362" y="1519881"/>
                  </a:lnTo>
                  <a:lnTo>
                    <a:pt x="601362" y="1363363"/>
                  </a:lnTo>
                  <a:lnTo>
                    <a:pt x="551935" y="1178011"/>
                  </a:lnTo>
                  <a:lnTo>
                    <a:pt x="506627" y="939114"/>
                  </a:lnTo>
                  <a:lnTo>
                    <a:pt x="469556" y="807308"/>
                  </a:lnTo>
                  <a:lnTo>
                    <a:pt x="420129" y="654908"/>
                  </a:lnTo>
                  <a:lnTo>
                    <a:pt x="341870" y="481914"/>
                  </a:lnTo>
                  <a:lnTo>
                    <a:pt x="275967" y="308919"/>
                  </a:lnTo>
                  <a:lnTo>
                    <a:pt x="255373" y="185352"/>
                  </a:lnTo>
                  <a:lnTo>
                    <a:pt x="140043" y="61784"/>
                  </a:lnTo>
                  <a:lnTo>
                    <a:pt x="70021" y="0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CF8F26-9D48-6EFA-8330-A9A4EEF9D4D2}"/>
                </a:ext>
              </a:extLst>
            </p:cNvPr>
            <p:cNvSpPr txBox="1"/>
            <p:nvPr/>
          </p:nvSpPr>
          <p:spPr>
            <a:xfrm>
              <a:off x="1371259" y="3721328"/>
              <a:ext cx="100896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Area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12D094-830B-6A9C-6200-198CF6A324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659" y="6110512"/>
              <a:ext cx="278562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063125F-5C46-260A-9745-ACF48A8C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659" y="3345749"/>
              <a:ext cx="0" cy="2764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1B141A-4450-B846-C644-EB64EF673EC7}"/>
                </a:ext>
              </a:extLst>
            </p:cNvPr>
            <p:cNvSpPr/>
            <p:nvPr/>
          </p:nvSpPr>
          <p:spPr>
            <a:xfrm>
              <a:off x="1943226" y="3749582"/>
              <a:ext cx="773930" cy="2342849"/>
            </a:xfrm>
            <a:custGeom>
              <a:avLst/>
              <a:gdLst>
                <a:gd name="connsiteX0" fmla="*/ 0 w 622300"/>
                <a:gd name="connsiteY0" fmla="*/ 1883833 h 1883833"/>
                <a:gd name="connsiteX1" fmla="*/ 4233 w 622300"/>
                <a:gd name="connsiteY1" fmla="*/ 1807633 h 1883833"/>
                <a:gd name="connsiteX2" fmla="*/ 8467 w 622300"/>
                <a:gd name="connsiteY2" fmla="*/ 1778000 h 1883833"/>
                <a:gd name="connsiteX3" fmla="*/ 21167 w 622300"/>
                <a:gd name="connsiteY3" fmla="*/ 1748367 h 1883833"/>
                <a:gd name="connsiteX4" fmla="*/ 25400 w 622300"/>
                <a:gd name="connsiteY4" fmla="*/ 1710267 h 1883833"/>
                <a:gd name="connsiteX5" fmla="*/ 29633 w 622300"/>
                <a:gd name="connsiteY5" fmla="*/ 1667933 h 1883833"/>
                <a:gd name="connsiteX6" fmla="*/ 38100 w 622300"/>
                <a:gd name="connsiteY6" fmla="*/ 1638300 h 1883833"/>
                <a:gd name="connsiteX7" fmla="*/ 46567 w 622300"/>
                <a:gd name="connsiteY7" fmla="*/ 1337733 h 1883833"/>
                <a:gd name="connsiteX8" fmla="*/ 55033 w 622300"/>
                <a:gd name="connsiteY8" fmla="*/ 1282700 h 1883833"/>
                <a:gd name="connsiteX9" fmla="*/ 63500 w 622300"/>
                <a:gd name="connsiteY9" fmla="*/ 1198033 h 1883833"/>
                <a:gd name="connsiteX10" fmla="*/ 84667 w 622300"/>
                <a:gd name="connsiteY10" fmla="*/ 1066800 h 1883833"/>
                <a:gd name="connsiteX11" fmla="*/ 88900 w 622300"/>
                <a:gd name="connsiteY11" fmla="*/ 986367 h 1883833"/>
                <a:gd name="connsiteX12" fmla="*/ 93133 w 622300"/>
                <a:gd name="connsiteY12" fmla="*/ 948267 h 1883833"/>
                <a:gd name="connsiteX13" fmla="*/ 105833 w 622300"/>
                <a:gd name="connsiteY13" fmla="*/ 821267 h 1883833"/>
                <a:gd name="connsiteX14" fmla="*/ 110067 w 622300"/>
                <a:gd name="connsiteY14" fmla="*/ 791633 h 1883833"/>
                <a:gd name="connsiteX15" fmla="*/ 114300 w 622300"/>
                <a:gd name="connsiteY15" fmla="*/ 757767 h 1883833"/>
                <a:gd name="connsiteX16" fmla="*/ 131233 w 622300"/>
                <a:gd name="connsiteY16" fmla="*/ 728133 h 1883833"/>
                <a:gd name="connsiteX17" fmla="*/ 139700 w 622300"/>
                <a:gd name="connsiteY17" fmla="*/ 698500 h 1883833"/>
                <a:gd name="connsiteX18" fmla="*/ 148167 w 622300"/>
                <a:gd name="connsiteY18" fmla="*/ 601133 h 1883833"/>
                <a:gd name="connsiteX19" fmla="*/ 160867 w 622300"/>
                <a:gd name="connsiteY19" fmla="*/ 567267 h 1883833"/>
                <a:gd name="connsiteX20" fmla="*/ 177800 w 622300"/>
                <a:gd name="connsiteY20" fmla="*/ 503767 h 1883833"/>
                <a:gd name="connsiteX21" fmla="*/ 198967 w 622300"/>
                <a:gd name="connsiteY21" fmla="*/ 469900 h 1883833"/>
                <a:gd name="connsiteX22" fmla="*/ 215900 w 622300"/>
                <a:gd name="connsiteY22" fmla="*/ 431800 h 1883833"/>
                <a:gd name="connsiteX23" fmla="*/ 249767 w 622300"/>
                <a:gd name="connsiteY23" fmla="*/ 389467 h 1883833"/>
                <a:gd name="connsiteX24" fmla="*/ 270933 w 622300"/>
                <a:gd name="connsiteY24" fmla="*/ 359833 h 1883833"/>
                <a:gd name="connsiteX25" fmla="*/ 287867 w 622300"/>
                <a:gd name="connsiteY25" fmla="*/ 347133 h 1883833"/>
                <a:gd name="connsiteX26" fmla="*/ 309033 w 622300"/>
                <a:gd name="connsiteY26" fmla="*/ 317500 h 1883833"/>
                <a:gd name="connsiteX27" fmla="*/ 364067 w 622300"/>
                <a:gd name="connsiteY27" fmla="*/ 266700 h 1883833"/>
                <a:gd name="connsiteX28" fmla="*/ 393700 w 622300"/>
                <a:gd name="connsiteY28" fmla="*/ 228600 h 1883833"/>
                <a:gd name="connsiteX29" fmla="*/ 410633 w 622300"/>
                <a:gd name="connsiteY29" fmla="*/ 211667 h 1883833"/>
                <a:gd name="connsiteX30" fmla="*/ 436033 w 622300"/>
                <a:gd name="connsiteY30" fmla="*/ 169333 h 1883833"/>
                <a:gd name="connsiteX31" fmla="*/ 440267 w 622300"/>
                <a:gd name="connsiteY31" fmla="*/ 156633 h 1883833"/>
                <a:gd name="connsiteX32" fmla="*/ 465667 w 622300"/>
                <a:gd name="connsiteY32" fmla="*/ 127000 h 1883833"/>
                <a:gd name="connsiteX33" fmla="*/ 474133 w 622300"/>
                <a:gd name="connsiteY33" fmla="*/ 110067 h 1883833"/>
                <a:gd name="connsiteX34" fmla="*/ 486833 w 622300"/>
                <a:gd name="connsiteY34" fmla="*/ 101600 h 1883833"/>
                <a:gd name="connsiteX35" fmla="*/ 508000 w 622300"/>
                <a:gd name="connsiteY35" fmla="*/ 84667 h 1883833"/>
                <a:gd name="connsiteX36" fmla="*/ 524933 w 622300"/>
                <a:gd name="connsiteY36" fmla="*/ 67733 h 1883833"/>
                <a:gd name="connsiteX37" fmla="*/ 546100 w 622300"/>
                <a:gd name="connsiteY37" fmla="*/ 50800 h 1883833"/>
                <a:gd name="connsiteX38" fmla="*/ 575733 w 622300"/>
                <a:gd name="connsiteY38" fmla="*/ 25400 h 1883833"/>
                <a:gd name="connsiteX39" fmla="*/ 592667 w 622300"/>
                <a:gd name="connsiteY39" fmla="*/ 21167 h 1883833"/>
                <a:gd name="connsiteX40" fmla="*/ 605367 w 622300"/>
                <a:gd name="connsiteY40" fmla="*/ 4233 h 1883833"/>
                <a:gd name="connsiteX41" fmla="*/ 622300 w 622300"/>
                <a:gd name="connsiteY41" fmla="*/ 0 h 18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2300" h="1883833">
                  <a:moveTo>
                    <a:pt x="0" y="1883833"/>
                  </a:moveTo>
                  <a:cubicBezTo>
                    <a:pt x="1411" y="1858433"/>
                    <a:pt x="2204" y="1832991"/>
                    <a:pt x="4233" y="1807633"/>
                  </a:cubicBezTo>
                  <a:cubicBezTo>
                    <a:pt x="5029" y="1797687"/>
                    <a:pt x="5726" y="1787594"/>
                    <a:pt x="8467" y="1778000"/>
                  </a:cubicBezTo>
                  <a:cubicBezTo>
                    <a:pt x="11419" y="1767667"/>
                    <a:pt x="16934" y="1758245"/>
                    <a:pt x="21167" y="1748367"/>
                  </a:cubicBezTo>
                  <a:cubicBezTo>
                    <a:pt x="22578" y="1735667"/>
                    <a:pt x="24062" y="1722975"/>
                    <a:pt x="25400" y="1710267"/>
                  </a:cubicBezTo>
                  <a:cubicBezTo>
                    <a:pt x="26884" y="1696163"/>
                    <a:pt x="27168" y="1681899"/>
                    <a:pt x="29633" y="1667933"/>
                  </a:cubicBezTo>
                  <a:cubicBezTo>
                    <a:pt x="31418" y="1657816"/>
                    <a:pt x="35278" y="1648178"/>
                    <a:pt x="38100" y="1638300"/>
                  </a:cubicBezTo>
                  <a:cubicBezTo>
                    <a:pt x="52721" y="1492081"/>
                    <a:pt x="31038" y="1720778"/>
                    <a:pt x="46567" y="1337733"/>
                  </a:cubicBezTo>
                  <a:cubicBezTo>
                    <a:pt x="47319" y="1319188"/>
                    <a:pt x="52525" y="1301090"/>
                    <a:pt x="55033" y="1282700"/>
                  </a:cubicBezTo>
                  <a:cubicBezTo>
                    <a:pt x="71657" y="1160791"/>
                    <a:pt x="45097" y="1340657"/>
                    <a:pt x="63500" y="1198033"/>
                  </a:cubicBezTo>
                  <a:cubicBezTo>
                    <a:pt x="71298" y="1137594"/>
                    <a:pt x="75098" y="1119425"/>
                    <a:pt x="84667" y="1066800"/>
                  </a:cubicBezTo>
                  <a:cubicBezTo>
                    <a:pt x="86078" y="1039989"/>
                    <a:pt x="86987" y="1013147"/>
                    <a:pt x="88900" y="986367"/>
                  </a:cubicBezTo>
                  <a:cubicBezTo>
                    <a:pt x="89810" y="973621"/>
                    <a:pt x="92360" y="961022"/>
                    <a:pt x="93133" y="948267"/>
                  </a:cubicBezTo>
                  <a:cubicBezTo>
                    <a:pt x="100296" y="830076"/>
                    <a:pt x="85975" y="880844"/>
                    <a:pt x="105833" y="821267"/>
                  </a:cubicBezTo>
                  <a:cubicBezTo>
                    <a:pt x="107244" y="811389"/>
                    <a:pt x="108748" y="801524"/>
                    <a:pt x="110067" y="791633"/>
                  </a:cubicBezTo>
                  <a:cubicBezTo>
                    <a:pt x="111571" y="780356"/>
                    <a:pt x="110703" y="768560"/>
                    <a:pt x="114300" y="757767"/>
                  </a:cubicBezTo>
                  <a:cubicBezTo>
                    <a:pt x="117898" y="746974"/>
                    <a:pt x="126751" y="738590"/>
                    <a:pt x="131233" y="728133"/>
                  </a:cubicBezTo>
                  <a:cubicBezTo>
                    <a:pt x="135280" y="718691"/>
                    <a:pt x="136878" y="708378"/>
                    <a:pt x="139700" y="698500"/>
                  </a:cubicBezTo>
                  <a:cubicBezTo>
                    <a:pt x="140195" y="690081"/>
                    <a:pt x="141497" y="624477"/>
                    <a:pt x="148167" y="601133"/>
                  </a:cubicBezTo>
                  <a:cubicBezTo>
                    <a:pt x="151479" y="589541"/>
                    <a:pt x="156634" y="578556"/>
                    <a:pt x="160867" y="567267"/>
                  </a:cubicBezTo>
                  <a:cubicBezTo>
                    <a:pt x="165017" y="538214"/>
                    <a:pt x="163756" y="531854"/>
                    <a:pt x="177800" y="503767"/>
                  </a:cubicBezTo>
                  <a:cubicBezTo>
                    <a:pt x="183754" y="491860"/>
                    <a:pt x="192738" y="481665"/>
                    <a:pt x="198967" y="469900"/>
                  </a:cubicBezTo>
                  <a:cubicBezTo>
                    <a:pt x="205470" y="457617"/>
                    <a:pt x="208479" y="443550"/>
                    <a:pt x="215900" y="431800"/>
                  </a:cubicBezTo>
                  <a:cubicBezTo>
                    <a:pt x="225550" y="416521"/>
                    <a:pt x="239264" y="404172"/>
                    <a:pt x="249767" y="389467"/>
                  </a:cubicBezTo>
                  <a:cubicBezTo>
                    <a:pt x="256822" y="379589"/>
                    <a:pt x="262813" y="368856"/>
                    <a:pt x="270933" y="359833"/>
                  </a:cubicBezTo>
                  <a:cubicBezTo>
                    <a:pt x="275653" y="354588"/>
                    <a:pt x="283147" y="352377"/>
                    <a:pt x="287867" y="347133"/>
                  </a:cubicBezTo>
                  <a:cubicBezTo>
                    <a:pt x="295987" y="338110"/>
                    <a:pt x="301346" y="326895"/>
                    <a:pt x="309033" y="317500"/>
                  </a:cubicBezTo>
                  <a:cubicBezTo>
                    <a:pt x="318837" y="305517"/>
                    <a:pt x="360755" y="269758"/>
                    <a:pt x="364067" y="266700"/>
                  </a:cubicBezTo>
                  <a:cubicBezTo>
                    <a:pt x="399121" y="234343"/>
                    <a:pt x="364212" y="266514"/>
                    <a:pt x="393700" y="228600"/>
                  </a:cubicBezTo>
                  <a:cubicBezTo>
                    <a:pt x="398601" y="222299"/>
                    <a:pt x="405993" y="218162"/>
                    <a:pt x="410633" y="211667"/>
                  </a:cubicBezTo>
                  <a:cubicBezTo>
                    <a:pt x="420198" y="198276"/>
                    <a:pt x="430828" y="184945"/>
                    <a:pt x="436033" y="169333"/>
                  </a:cubicBezTo>
                  <a:cubicBezTo>
                    <a:pt x="437444" y="165100"/>
                    <a:pt x="437708" y="160289"/>
                    <a:pt x="440267" y="156633"/>
                  </a:cubicBezTo>
                  <a:cubicBezTo>
                    <a:pt x="447728" y="145975"/>
                    <a:pt x="458015" y="137521"/>
                    <a:pt x="465667" y="127000"/>
                  </a:cubicBezTo>
                  <a:cubicBezTo>
                    <a:pt x="469379" y="121896"/>
                    <a:pt x="470093" y="114915"/>
                    <a:pt x="474133" y="110067"/>
                  </a:cubicBezTo>
                  <a:cubicBezTo>
                    <a:pt x="477390" y="106158"/>
                    <a:pt x="482763" y="104653"/>
                    <a:pt x="486833" y="101600"/>
                  </a:cubicBezTo>
                  <a:cubicBezTo>
                    <a:pt x="494061" y="96179"/>
                    <a:pt x="501247" y="90670"/>
                    <a:pt x="508000" y="84667"/>
                  </a:cubicBezTo>
                  <a:cubicBezTo>
                    <a:pt x="513966" y="79364"/>
                    <a:pt x="518967" y="73036"/>
                    <a:pt x="524933" y="67733"/>
                  </a:cubicBezTo>
                  <a:cubicBezTo>
                    <a:pt x="531686" y="61730"/>
                    <a:pt x="539347" y="56803"/>
                    <a:pt x="546100" y="50800"/>
                  </a:cubicBezTo>
                  <a:cubicBezTo>
                    <a:pt x="555889" y="42099"/>
                    <a:pt x="563238" y="30755"/>
                    <a:pt x="575733" y="25400"/>
                  </a:cubicBezTo>
                  <a:cubicBezTo>
                    <a:pt x="581081" y="23108"/>
                    <a:pt x="587022" y="22578"/>
                    <a:pt x="592667" y="21167"/>
                  </a:cubicBezTo>
                  <a:cubicBezTo>
                    <a:pt x="596900" y="15522"/>
                    <a:pt x="599626" y="8334"/>
                    <a:pt x="605367" y="4233"/>
                  </a:cubicBezTo>
                  <a:cubicBezTo>
                    <a:pt x="610101" y="851"/>
                    <a:pt x="622300" y="0"/>
                    <a:pt x="62230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EA2B95-9ECD-0A34-4CB4-CC7987B5981E}"/>
                </a:ext>
              </a:extLst>
            </p:cNvPr>
            <p:cNvSpPr/>
            <p:nvPr/>
          </p:nvSpPr>
          <p:spPr>
            <a:xfrm>
              <a:off x="1191921" y="3715816"/>
              <a:ext cx="694958" cy="2369175"/>
            </a:xfrm>
            <a:custGeom>
              <a:avLst/>
              <a:gdLst>
                <a:gd name="connsiteX0" fmla="*/ 558800 w 558800"/>
                <a:gd name="connsiteY0" fmla="*/ 1905000 h 1905000"/>
                <a:gd name="connsiteX1" fmla="*/ 554567 w 558800"/>
                <a:gd name="connsiteY1" fmla="*/ 1418167 h 1905000"/>
                <a:gd name="connsiteX2" fmla="*/ 541867 w 558800"/>
                <a:gd name="connsiteY2" fmla="*/ 1308100 h 1905000"/>
                <a:gd name="connsiteX3" fmla="*/ 537633 w 558800"/>
                <a:gd name="connsiteY3" fmla="*/ 1270000 h 1905000"/>
                <a:gd name="connsiteX4" fmla="*/ 524933 w 558800"/>
                <a:gd name="connsiteY4" fmla="*/ 1236133 h 1905000"/>
                <a:gd name="connsiteX5" fmla="*/ 508000 w 558800"/>
                <a:gd name="connsiteY5" fmla="*/ 1100667 h 1905000"/>
                <a:gd name="connsiteX6" fmla="*/ 503767 w 558800"/>
                <a:gd name="connsiteY6" fmla="*/ 1058333 h 1905000"/>
                <a:gd name="connsiteX7" fmla="*/ 491067 w 558800"/>
                <a:gd name="connsiteY7" fmla="*/ 999067 h 1905000"/>
                <a:gd name="connsiteX8" fmla="*/ 482600 w 558800"/>
                <a:gd name="connsiteY8" fmla="*/ 969433 h 1905000"/>
                <a:gd name="connsiteX9" fmla="*/ 461433 w 558800"/>
                <a:gd name="connsiteY9" fmla="*/ 905933 h 1905000"/>
                <a:gd name="connsiteX10" fmla="*/ 452967 w 558800"/>
                <a:gd name="connsiteY10" fmla="*/ 872067 h 1905000"/>
                <a:gd name="connsiteX11" fmla="*/ 444500 w 558800"/>
                <a:gd name="connsiteY11" fmla="*/ 842433 h 1905000"/>
                <a:gd name="connsiteX12" fmla="*/ 427567 w 558800"/>
                <a:gd name="connsiteY12" fmla="*/ 778933 h 1905000"/>
                <a:gd name="connsiteX13" fmla="*/ 385233 w 558800"/>
                <a:gd name="connsiteY13" fmla="*/ 681567 h 1905000"/>
                <a:gd name="connsiteX14" fmla="*/ 364067 w 558800"/>
                <a:gd name="connsiteY14" fmla="*/ 626533 h 1905000"/>
                <a:gd name="connsiteX15" fmla="*/ 359833 w 558800"/>
                <a:gd name="connsiteY15" fmla="*/ 596900 h 1905000"/>
                <a:gd name="connsiteX16" fmla="*/ 330200 w 558800"/>
                <a:gd name="connsiteY16" fmla="*/ 537633 h 1905000"/>
                <a:gd name="connsiteX17" fmla="*/ 313267 w 558800"/>
                <a:gd name="connsiteY17" fmla="*/ 499533 h 1905000"/>
                <a:gd name="connsiteX18" fmla="*/ 296333 w 558800"/>
                <a:gd name="connsiteY18" fmla="*/ 444500 h 1905000"/>
                <a:gd name="connsiteX19" fmla="*/ 266700 w 558800"/>
                <a:gd name="connsiteY19" fmla="*/ 359833 h 1905000"/>
                <a:gd name="connsiteX20" fmla="*/ 249767 w 558800"/>
                <a:gd name="connsiteY20" fmla="*/ 296333 h 1905000"/>
                <a:gd name="connsiteX21" fmla="*/ 241300 w 558800"/>
                <a:gd name="connsiteY21" fmla="*/ 270933 h 1905000"/>
                <a:gd name="connsiteX22" fmla="*/ 211667 w 558800"/>
                <a:gd name="connsiteY22" fmla="*/ 228600 h 1905000"/>
                <a:gd name="connsiteX23" fmla="*/ 143933 w 558800"/>
                <a:gd name="connsiteY23" fmla="*/ 127000 h 1905000"/>
                <a:gd name="connsiteX24" fmla="*/ 97367 w 558800"/>
                <a:gd name="connsiteY24" fmla="*/ 80433 h 1905000"/>
                <a:gd name="connsiteX25" fmla="*/ 80433 w 558800"/>
                <a:gd name="connsiteY25" fmla="*/ 67733 h 1905000"/>
                <a:gd name="connsiteX26" fmla="*/ 50800 w 558800"/>
                <a:gd name="connsiteY26" fmla="*/ 42333 h 1905000"/>
                <a:gd name="connsiteX27" fmla="*/ 42333 w 558800"/>
                <a:gd name="connsiteY27" fmla="*/ 29633 h 1905000"/>
                <a:gd name="connsiteX28" fmla="*/ 0 w 558800"/>
                <a:gd name="connsiteY28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800" h="1905000">
                  <a:moveTo>
                    <a:pt x="558800" y="1905000"/>
                  </a:moveTo>
                  <a:cubicBezTo>
                    <a:pt x="557389" y="1742722"/>
                    <a:pt x="558172" y="1580411"/>
                    <a:pt x="554567" y="1418167"/>
                  </a:cubicBezTo>
                  <a:cubicBezTo>
                    <a:pt x="552770" y="1337322"/>
                    <a:pt x="548485" y="1357736"/>
                    <a:pt x="541867" y="1308100"/>
                  </a:cubicBezTo>
                  <a:cubicBezTo>
                    <a:pt x="540178" y="1295434"/>
                    <a:pt x="540560" y="1282438"/>
                    <a:pt x="537633" y="1270000"/>
                  </a:cubicBezTo>
                  <a:cubicBezTo>
                    <a:pt x="534871" y="1258264"/>
                    <a:pt x="529166" y="1247422"/>
                    <a:pt x="524933" y="1236133"/>
                  </a:cubicBezTo>
                  <a:cubicBezTo>
                    <a:pt x="515648" y="1120060"/>
                    <a:pt x="526190" y="1164329"/>
                    <a:pt x="508000" y="1100667"/>
                  </a:cubicBezTo>
                  <a:cubicBezTo>
                    <a:pt x="506589" y="1086556"/>
                    <a:pt x="505526" y="1072405"/>
                    <a:pt x="503767" y="1058333"/>
                  </a:cubicBezTo>
                  <a:cubicBezTo>
                    <a:pt x="500972" y="1035972"/>
                    <a:pt x="497071" y="1021581"/>
                    <a:pt x="491067" y="999067"/>
                  </a:cubicBezTo>
                  <a:cubicBezTo>
                    <a:pt x="488420" y="989141"/>
                    <a:pt x="485849" y="979179"/>
                    <a:pt x="482600" y="969433"/>
                  </a:cubicBezTo>
                  <a:cubicBezTo>
                    <a:pt x="463656" y="912601"/>
                    <a:pt x="475459" y="958532"/>
                    <a:pt x="461433" y="905933"/>
                  </a:cubicBezTo>
                  <a:cubicBezTo>
                    <a:pt x="458435" y="894690"/>
                    <a:pt x="455965" y="883310"/>
                    <a:pt x="452967" y="872067"/>
                  </a:cubicBezTo>
                  <a:cubicBezTo>
                    <a:pt x="450320" y="862141"/>
                    <a:pt x="447147" y="852359"/>
                    <a:pt x="444500" y="842433"/>
                  </a:cubicBezTo>
                  <a:cubicBezTo>
                    <a:pt x="441923" y="832769"/>
                    <a:pt x="431830" y="789590"/>
                    <a:pt x="427567" y="778933"/>
                  </a:cubicBezTo>
                  <a:cubicBezTo>
                    <a:pt x="414423" y="746074"/>
                    <a:pt x="394955" y="715596"/>
                    <a:pt x="385233" y="681567"/>
                  </a:cubicBezTo>
                  <a:cubicBezTo>
                    <a:pt x="374167" y="642831"/>
                    <a:pt x="381361" y="661122"/>
                    <a:pt x="364067" y="626533"/>
                  </a:cubicBezTo>
                  <a:cubicBezTo>
                    <a:pt x="362656" y="616655"/>
                    <a:pt x="362574" y="606494"/>
                    <a:pt x="359833" y="596900"/>
                  </a:cubicBezTo>
                  <a:cubicBezTo>
                    <a:pt x="352510" y="571270"/>
                    <a:pt x="342028" y="561290"/>
                    <a:pt x="330200" y="537633"/>
                  </a:cubicBezTo>
                  <a:cubicBezTo>
                    <a:pt x="323985" y="525202"/>
                    <a:pt x="318017" y="512594"/>
                    <a:pt x="313267" y="499533"/>
                  </a:cubicBezTo>
                  <a:cubicBezTo>
                    <a:pt x="306708" y="481495"/>
                    <a:pt x="302638" y="462628"/>
                    <a:pt x="296333" y="444500"/>
                  </a:cubicBezTo>
                  <a:cubicBezTo>
                    <a:pt x="268815" y="365388"/>
                    <a:pt x="288724" y="439116"/>
                    <a:pt x="266700" y="359833"/>
                  </a:cubicBezTo>
                  <a:cubicBezTo>
                    <a:pt x="252666" y="309312"/>
                    <a:pt x="264144" y="343061"/>
                    <a:pt x="249767" y="296333"/>
                  </a:cubicBezTo>
                  <a:cubicBezTo>
                    <a:pt x="247142" y="287803"/>
                    <a:pt x="244993" y="279058"/>
                    <a:pt x="241300" y="270933"/>
                  </a:cubicBezTo>
                  <a:cubicBezTo>
                    <a:pt x="229174" y="244258"/>
                    <a:pt x="228004" y="253734"/>
                    <a:pt x="211667" y="228600"/>
                  </a:cubicBezTo>
                  <a:cubicBezTo>
                    <a:pt x="190703" y="196348"/>
                    <a:pt x="172157" y="155225"/>
                    <a:pt x="143933" y="127000"/>
                  </a:cubicBezTo>
                  <a:cubicBezTo>
                    <a:pt x="128411" y="111478"/>
                    <a:pt x="114929" y="93604"/>
                    <a:pt x="97367" y="80433"/>
                  </a:cubicBezTo>
                  <a:cubicBezTo>
                    <a:pt x="91722" y="76200"/>
                    <a:pt x="85422" y="72722"/>
                    <a:pt x="80433" y="67733"/>
                  </a:cubicBezTo>
                  <a:cubicBezTo>
                    <a:pt x="52954" y="40255"/>
                    <a:pt x="83876" y="58872"/>
                    <a:pt x="50800" y="42333"/>
                  </a:cubicBezTo>
                  <a:cubicBezTo>
                    <a:pt x="47978" y="38100"/>
                    <a:pt x="45931" y="33231"/>
                    <a:pt x="42333" y="29633"/>
                  </a:cubicBezTo>
                  <a:cubicBezTo>
                    <a:pt x="22169" y="9469"/>
                    <a:pt x="21016" y="10509"/>
                    <a:pt x="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60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4AEC36-4C16-94E8-EA03-50F0D367ABDC}"/>
                </a:ext>
              </a:extLst>
            </p:cNvPr>
            <p:cNvSpPr/>
            <p:nvPr/>
          </p:nvSpPr>
          <p:spPr>
            <a:xfrm>
              <a:off x="571589" y="3251849"/>
              <a:ext cx="2618699" cy="469479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Screen</a:t>
              </a:r>
              <a:endParaRPr lang="he-IL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C0AA2F-C4A1-1907-E42F-399AD9BAF201}"/>
                </a:ext>
              </a:extLst>
            </p:cNvPr>
            <p:cNvSpPr txBox="1"/>
            <p:nvPr/>
          </p:nvSpPr>
          <p:spPr>
            <a:xfrm>
              <a:off x="1618047" y="6113244"/>
              <a:ext cx="57643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X</a:t>
              </a:r>
              <a:endParaRPr lang="he-IL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1A9593-714D-49A7-48FC-DF8170BD363D}"/>
                </a:ext>
              </a:extLst>
            </p:cNvPr>
            <p:cNvSpPr txBox="1"/>
            <p:nvPr/>
          </p:nvSpPr>
          <p:spPr>
            <a:xfrm rot="16200000">
              <a:off x="-738590" y="4513355"/>
              <a:ext cx="174350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% Path Traveled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2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83AE9-B396-EE8A-11B2-467B60FEF44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8A4CC-4658-9542-CCCD-90FBD8A6B98A}"/>
              </a:ext>
            </a:extLst>
          </p:cNvPr>
          <p:cNvSpPr/>
          <p:nvPr/>
        </p:nvSpPr>
        <p:spPr>
          <a:xfrm>
            <a:off x="2405397" y="1102624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1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3D14C-A1F1-97E4-441F-1255F5484999}"/>
              </a:ext>
            </a:extLst>
          </p:cNvPr>
          <p:cNvSpPr/>
          <p:nvPr/>
        </p:nvSpPr>
        <p:spPr>
          <a:xfrm>
            <a:off x="2405397" y="2382493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2</a:t>
            </a:r>
          </a:p>
          <a:p>
            <a:pPr algn="ctr"/>
            <a:r>
              <a:rPr lang="en-US" sz="2000" dirty="0"/>
              <a:t>Reaching</a:t>
            </a:r>
            <a:endParaRPr lang="he-IL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8730D-9952-B0F6-34FB-CF60DA85D454}"/>
              </a:ext>
            </a:extLst>
          </p:cNvPr>
          <p:cNvSpPr/>
          <p:nvPr/>
        </p:nvSpPr>
        <p:spPr>
          <a:xfrm>
            <a:off x="2405397" y="3662362"/>
            <a:ext cx="3885714" cy="1046507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Pilot Experiment 3</a:t>
            </a:r>
          </a:p>
          <a:p>
            <a:pPr algn="ctr"/>
            <a:r>
              <a:rPr lang="en-US" sz="2000" dirty="0"/>
              <a:t>Reaching</a:t>
            </a:r>
            <a:endParaRPr lang="he-IL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2C4D5-BCBE-15B1-A70E-25CBEC6B4C6F}"/>
              </a:ext>
            </a:extLst>
          </p:cNvPr>
          <p:cNvSpPr/>
          <p:nvPr/>
        </p:nvSpPr>
        <p:spPr>
          <a:xfrm>
            <a:off x="2405397" y="4942231"/>
            <a:ext cx="3885714" cy="10465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Experiment 4</a:t>
            </a:r>
          </a:p>
          <a:p>
            <a:pPr algn="ctr"/>
            <a:r>
              <a:rPr lang="en-US" sz="2000" dirty="0"/>
              <a:t>Reaching + Keyboard</a:t>
            </a:r>
            <a:endParaRPr lang="he-IL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D50FAF-6348-256B-2EBB-F6E72D93957E}"/>
              </a:ext>
            </a:extLst>
          </p:cNvPr>
          <p:cNvSpPr/>
          <p:nvPr/>
        </p:nvSpPr>
        <p:spPr>
          <a:xfrm>
            <a:off x="6994869" y="1102624"/>
            <a:ext cx="1030884" cy="3606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4332D-C70B-3BD4-427B-81A416098E6E}"/>
              </a:ext>
            </a:extLst>
          </p:cNvPr>
          <p:cNvSpPr txBox="1"/>
          <p:nvPr/>
        </p:nvSpPr>
        <p:spPr>
          <a:xfrm>
            <a:off x="8256251" y="2674913"/>
            <a:ext cx="277479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Exploratory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Confirmatory</a:t>
            </a:r>
            <a:endParaRPr lang="en-US" sz="2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BC83610-7FF4-1FC2-1973-15C8899A1B95}"/>
              </a:ext>
            </a:extLst>
          </p:cNvPr>
          <p:cNvSpPr/>
          <p:nvPr/>
        </p:nvSpPr>
        <p:spPr>
          <a:xfrm>
            <a:off x="6994869" y="4985518"/>
            <a:ext cx="1030884" cy="958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77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C1CFA3-E5E3-F465-1251-6E5BA4D7AE8C}"/>
              </a:ext>
            </a:extLst>
          </p:cNvPr>
          <p:cNvCxnSpPr>
            <a:cxnSpLocks/>
          </p:cNvCxnSpPr>
          <p:nvPr/>
        </p:nvCxnSpPr>
        <p:spPr>
          <a:xfrm>
            <a:off x="376099" y="2097314"/>
            <a:ext cx="0" cy="2532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32E37-B40F-24ED-FEEA-26E2B8C2FAD7}"/>
              </a:ext>
            </a:extLst>
          </p:cNvPr>
          <p:cNvGrpSpPr/>
          <p:nvPr/>
        </p:nvGrpSpPr>
        <p:grpSpPr>
          <a:xfrm>
            <a:off x="560207" y="2028971"/>
            <a:ext cx="2342650" cy="2601086"/>
            <a:chOff x="2701064" y="2028971"/>
            <a:chExt cx="2342650" cy="26010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2802662" y="2028971"/>
              <a:ext cx="2139454" cy="26010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2802663" y="2097314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90" y="2801257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2701064" y="332951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E1E417A-B300-2CEE-A6AC-03B56FFF6727}"/>
              </a:ext>
            </a:extLst>
          </p:cNvPr>
          <p:cNvSpPr txBox="1"/>
          <p:nvPr/>
        </p:nvSpPr>
        <p:spPr>
          <a:xfrm>
            <a:off x="2884529" y="5749073"/>
            <a:ext cx="273650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Long response time</a:t>
            </a:r>
            <a:endParaRPr lang="he-IL" sz="2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B3F894-E34B-A644-0A00-D592A098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063" r="58044" b="54690"/>
          <a:stretch/>
        </p:blipFill>
        <p:spPr bwMode="auto">
          <a:xfrm>
            <a:off x="2970901" y="1256322"/>
            <a:ext cx="6087392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41F6CB-7425-A4E9-8BBD-41B1E06D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5" t="48431" r="41417" b="8322"/>
          <a:stretch/>
        </p:blipFill>
        <p:spPr bwMode="auto">
          <a:xfrm>
            <a:off x="9174696" y="1256322"/>
            <a:ext cx="2975267" cy="4002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F6D34D5-8852-A289-CCC3-4250449D1F52}"/>
              </a:ext>
            </a:extLst>
          </p:cNvPr>
          <p:cNvSpPr/>
          <p:nvPr/>
        </p:nvSpPr>
        <p:spPr>
          <a:xfrm>
            <a:off x="9960456" y="1982432"/>
            <a:ext cx="2136672" cy="2892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9C81-39A2-D26D-B11E-1E1715EF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68" y="4339126"/>
            <a:ext cx="1498415" cy="527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64265-EB4C-F824-D2F2-F1723BBCA581}"/>
              </a:ext>
            </a:extLst>
          </p:cNvPr>
          <p:cNvGrpSpPr/>
          <p:nvPr/>
        </p:nvGrpSpPr>
        <p:grpSpPr>
          <a:xfrm>
            <a:off x="3829477" y="1518446"/>
            <a:ext cx="5378922" cy="3389087"/>
            <a:chOff x="1446451" y="1480455"/>
            <a:chExt cx="5378922" cy="3389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5CB8F-90FD-D212-F8F4-3D2F6A87D44A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33280B-DF80-0DC6-00FB-71A3F0293884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B6D516-EDA6-CEEF-6EA7-4A96F2A5E638}"/>
                </a:ext>
              </a:extLst>
            </p:cNvPr>
            <p:cNvSpPr/>
            <p:nvPr/>
          </p:nvSpPr>
          <p:spPr>
            <a:xfrm>
              <a:off x="5964407" y="1480455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547CECF-A604-A397-02CD-B9DE47254719}"/>
              </a:ext>
            </a:extLst>
          </p:cNvPr>
          <p:cNvSpPr/>
          <p:nvPr/>
        </p:nvSpPr>
        <p:spPr>
          <a:xfrm>
            <a:off x="5695893" y="58508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7E70F-86AC-4E7C-7EAC-0AB1C2648B6D}"/>
              </a:ext>
            </a:extLst>
          </p:cNvPr>
          <p:cNvSpPr txBox="1"/>
          <p:nvPr/>
        </p:nvSpPr>
        <p:spPr>
          <a:xfrm>
            <a:off x="6460295" y="5751879"/>
            <a:ext cx="44591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Decision made before movement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 animBg="1"/>
      <p:bldP spid="40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explore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err="1"/>
              <a:t>Khen</a:t>
            </a:r>
            <a:r>
              <a:rPr lang="en-US" sz="2000" b="1" dirty="0"/>
              <a:t> Heller</a:t>
            </a:r>
          </a:p>
          <a:p>
            <a:pPr algn="ctr"/>
            <a:r>
              <a:rPr lang="en-US" sz="1600" dirty="0"/>
              <a:t>Under the supervision of </a:t>
            </a:r>
            <a:r>
              <a:rPr lang="en-US" sz="1600" b="1" dirty="0" err="1"/>
              <a:t>Liad</a:t>
            </a:r>
            <a:r>
              <a:rPr lang="en-US" sz="1600" b="1" dirty="0"/>
              <a:t> </a:t>
            </a:r>
            <a:r>
              <a:rPr lang="en-US" sz="1600" b="1" dirty="0" err="1"/>
              <a:t>Mudrik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  <p:pic>
        <p:nvPicPr>
          <p:cNvPr id="1026" name="Picture 2" descr="לוגו האוניברסיטה החדש להורדה | המשרד לעיצוב גרפי | אוניברסיטת ת&quot;א">
            <a:extLst>
              <a:ext uri="{FF2B5EF4-FFF2-40B4-BE49-F238E27FC236}">
                <a16:creationId xmlns:a16="http://schemas.microsoft.com/office/drawing/2014/main" id="{5F7836E0-554B-6EA2-216A-9942BAC2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" y="29120"/>
            <a:ext cx="1800967" cy="9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1500ms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</a:p>
          <a:p>
            <a:pPr algn="ctr"/>
            <a:r>
              <a:rPr lang="en-US" dirty="0">
                <a:solidFill>
                  <a:srgbClr val="DC3220"/>
                </a:solidFill>
              </a:rPr>
              <a:t>750ms</a:t>
            </a:r>
            <a:endParaRPr lang="he-IL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rgbClr val="E6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0">
            <a:solidFill>
              <a:srgbClr val="DC3220"/>
            </a:solidFill>
          </a:ln>
          <a:effectLst>
            <a:glow rad="127000">
              <a:srgbClr val="FF0000">
                <a:alpha val="7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B4B89-C976-A85F-B368-157DD3890FE4}"/>
              </a:ext>
            </a:extLst>
          </p:cNvPr>
          <p:cNvGrpSpPr/>
          <p:nvPr/>
        </p:nvGrpSpPr>
        <p:grpSpPr>
          <a:xfrm>
            <a:off x="2904758" y="2442363"/>
            <a:ext cx="2461444" cy="3660629"/>
            <a:chOff x="289012" y="2028970"/>
            <a:chExt cx="2461444" cy="36606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E23D60-8A07-465E-2360-5D600739F77E}"/>
                </a:ext>
              </a:extLst>
            </p:cNvPr>
            <p:cNvGrpSpPr/>
            <p:nvPr/>
          </p:nvGrpSpPr>
          <p:grpSpPr>
            <a:xfrm>
              <a:off x="509404" y="2028970"/>
              <a:ext cx="2139454" cy="3660629"/>
              <a:chOff x="509404" y="2028970"/>
              <a:chExt cx="2139454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509404" y="2028970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509405" y="2097314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2801257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432" y="363582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509405" y="2860410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289012" y="2097314"/>
              <a:ext cx="0" cy="3497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407806" y="4291503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/>
                <a:t>12 blocks, with prime</a:t>
              </a:r>
              <a:endParaRPr lang="he-IL" sz="1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Shorter RT Limit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Reation</a:t>
            </a:r>
            <a:r>
              <a:rPr lang="en-US" sz="2400" dirty="0"/>
              <a:t> time &lt; 330ms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Movement duration &lt; 430ms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Added practice to improve RT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57D8B-285A-4838-69AE-489D295E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199" r="57476" b="53672"/>
          <a:stretch/>
        </p:blipFill>
        <p:spPr bwMode="auto">
          <a:xfrm>
            <a:off x="5760747" y="2057093"/>
            <a:ext cx="6327472" cy="394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6601797" y="2142521"/>
            <a:ext cx="5251891" cy="3400273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325" y="494966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9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0" y="646331"/>
            <a:ext cx="67587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Deviant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Many excluded trials (44.5%)            low SNR</a:t>
            </a:r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75" y="6197612"/>
            <a:ext cx="1498415" cy="52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0909"/>
            <a:ext cx="12192000" cy="6159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9AA16A2-BA19-386B-8A50-44493A4E5782}"/>
              </a:ext>
            </a:extLst>
          </p:cNvPr>
          <p:cNvSpPr/>
          <p:nvPr/>
        </p:nvSpPr>
        <p:spPr>
          <a:xfrm>
            <a:off x="4423625" y="110474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4F508-9287-8954-734E-82A9F5BC1D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52294" r="25110" b="9319"/>
          <a:stretch/>
        </p:blipFill>
        <p:spPr bwMode="auto">
          <a:xfrm>
            <a:off x="436319" y="2571206"/>
            <a:ext cx="10948932" cy="32451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1BB6C-D5DA-4879-19FB-D3AD7EAC7B22}"/>
              </a:ext>
            </a:extLst>
          </p:cNvPr>
          <p:cNvCxnSpPr/>
          <p:nvPr/>
        </p:nvCxnSpPr>
        <p:spPr>
          <a:xfrm flipV="1">
            <a:off x="7086600" y="3055475"/>
            <a:ext cx="939800" cy="121920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98829-1154-9C32-892E-A5E732D6E3E5}"/>
              </a:ext>
            </a:extLst>
          </p:cNvPr>
          <p:cNvCxnSpPr>
            <a:cxnSpLocks/>
          </p:cNvCxnSpPr>
          <p:nvPr/>
        </p:nvCxnSpPr>
        <p:spPr>
          <a:xfrm flipH="1" flipV="1">
            <a:off x="9791700" y="3176125"/>
            <a:ext cx="961175" cy="1913121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7CF07C-8E05-2615-88AC-807B6A84F6E7}"/>
              </a:ext>
            </a:extLst>
          </p:cNvPr>
          <p:cNvCxnSpPr>
            <a:cxnSpLocks/>
          </p:cNvCxnSpPr>
          <p:nvPr/>
        </p:nvCxnSpPr>
        <p:spPr>
          <a:xfrm flipH="1" flipV="1">
            <a:off x="4360125" y="3055475"/>
            <a:ext cx="961175" cy="387350"/>
          </a:xfrm>
          <a:prstGeom prst="line">
            <a:avLst/>
          </a:prstGeom>
          <a:ln>
            <a:solidFill>
              <a:srgbClr val="005AB5"/>
            </a:solidFill>
          </a:ln>
          <a:effectLst>
            <a:glow rad="50800">
              <a:srgbClr val="FF0000">
                <a:alpha val="7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2, w/o deviant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ED574F-C06A-8E58-93AC-EAF48B5A8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t="3425" r="24062" b="10184"/>
          <a:stretch/>
        </p:blipFill>
        <p:spPr>
          <a:xfrm>
            <a:off x="1035050" y="492254"/>
            <a:ext cx="9791700" cy="6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BB19526-4759-CA14-779C-DFD4C62C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5014" r="57546" b="54310"/>
          <a:stretch/>
        </p:blipFill>
        <p:spPr bwMode="auto">
          <a:xfrm>
            <a:off x="3692177" y="2153708"/>
            <a:ext cx="5830252" cy="35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48926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Practice day – </a:t>
            </a:r>
            <a:r>
              <a:rPr lang="en-US" sz="2400" dirty="0"/>
              <a:t>improve 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BDE84-17AE-A8BB-DF87-1B0DEB3D9850}"/>
              </a:ext>
            </a:extLst>
          </p:cNvPr>
          <p:cNvGrpSpPr/>
          <p:nvPr/>
        </p:nvGrpSpPr>
        <p:grpSpPr>
          <a:xfrm>
            <a:off x="4531620" y="2136172"/>
            <a:ext cx="4875685" cy="3233784"/>
            <a:chOff x="1446451" y="1469269"/>
            <a:chExt cx="5251891" cy="34002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1456197" y="1741713"/>
              <a:ext cx="5242145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3C2316-49F9-7780-ECE3-82873AAFFC3A}"/>
                </a:ext>
              </a:extLst>
            </p:cNvPr>
            <p:cNvSpPr/>
            <p:nvPr/>
          </p:nvSpPr>
          <p:spPr>
            <a:xfrm>
              <a:off x="1446451" y="1480455"/>
              <a:ext cx="860966" cy="312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1B6EB-0985-4604-84DB-E5EA008E3F06}"/>
                </a:ext>
              </a:extLst>
            </p:cNvPr>
            <p:cNvSpPr/>
            <p:nvPr/>
          </p:nvSpPr>
          <p:spPr>
            <a:xfrm>
              <a:off x="5797870" y="1469269"/>
              <a:ext cx="860966" cy="255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031994A-D936-40B6-0640-ABFDCE95A51A}"/>
              </a:ext>
            </a:extLst>
          </p:cNvPr>
          <p:cNvGrpSpPr/>
          <p:nvPr/>
        </p:nvGrpSpPr>
        <p:grpSpPr>
          <a:xfrm>
            <a:off x="239145" y="1261209"/>
            <a:ext cx="3327454" cy="5255514"/>
            <a:chOff x="585495" y="1013237"/>
            <a:chExt cx="3327454" cy="525551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55" y="1013237"/>
              <a:ext cx="0" cy="5161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3A4750-23FA-0A0F-92C8-3C10CC3D56D6}"/>
                </a:ext>
              </a:extLst>
            </p:cNvPr>
            <p:cNvGrpSpPr/>
            <p:nvPr/>
          </p:nvGrpSpPr>
          <p:grpSpPr>
            <a:xfrm>
              <a:off x="1570299" y="2608122"/>
              <a:ext cx="2342650" cy="3660629"/>
              <a:chOff x="3024449" y="2608122"/>
              <a:chExt cx="2342650" cy="36606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F31666-7E66-164C-EE5B-6D6A27181405}"/>
                  </a:ext>
                </a:extLst>
              </p:cNvPr>
              <p:cNvSpPr/>
              <p:nvPr/>
            </p:nvSpPr>
            <p:spPr>
              <a:xfrm>
                <a:off x="3126047" y="2608122"/>
                <a:ext cx="2139454" cy="366062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7EE6F-9D7E-9A7B-180F-860D0BB8E03D}"/>
                  </a:ext>
                </a:extLst>
              </p:cNvPr>
              <p:cNvSpPr txBox="1"/>
              <p:nvPr/>
            </p:nvSpPr>
            <p:spPr>
              <a:xfrm>
                <a:off x="3126048" y="2676466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w/o prime</a:t>
                </a:r>
                <a:endParaRPr lang="he-IL" sz="1600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BA8A51-1051-D360-CED5-305BDF072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3380409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8FFABB97-335C-A062-7045-2AA18DFF0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075" y="4214981"/>
                <a:ext cx="207413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6A687-FD82-367B-E8C7-D129C81B0DEC}"/>
                  </a:ext>
                </a:extLst>
              </p:cNvPr>
              <p:cNvSpPr txBox="1"/>
              <p:nvPr/>
            </p:nvSpPr>
            <p:spPr>
              <a:xfrm>
                <a:off x="3126048" y="3439562"/>
                <a:ext cx="2139452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1 block, with prime</a:t>
                </a:r>
                <a:endParaRPr lang="he-IL" sz="16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C62D8-E9D1-E97A-A386-AD016B02DCFC}"/>
                  </a:ext>
                </a:extLst>
              </p:cNvPr>
              <p:cNvSpPr txBox="1"/>
              <p:nvPr/>
            </p:nvSpPr>
            <p:spPr>
              <a:xfrm>
                <a:off x="3024449" y="4870655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Test</a:t>
                </a:r>
              </a:p>
              <a:p>
                <a:pPr algn="ctr"/>
                <a:r>
                  <a:rPr lang="en-US" dirty="0"/>
                  <a:t>12 blocks, with prime</a:t>
                </a:r>
                <a:endParaRPr lang="he-IL" sz="16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D98AE54-1E65-2DEF-F8EF-275F3493837F}"/>
                </a:ext>
              </a:extLst>
            </p:cNvPr>
            <p:cNvGrpSpPr/>
            <p:nvPr/>
          </p:nvGrpSpPr>
          <p:grpSpPr>
            <a:xfrm>
              <a:off x="1569402" y="1013237"/>
              <a:ext cx="2342650" cy="1482179"/>
              <a:chOff x="3023552" y="1013237"/>
              <a:chExt cx="2342650" cy="148217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4A035D-D0E8-2FB9-47B5-071CAD9CC2E7}"/>
                  </a:ext>
                </a:extLst>
              </p:cNvPr>
              <p:cNvSpPr/>
              <p:nvPr/>
            </p:nvSpPr>
            <p:spPr>
              <a:xfrm>
                <a:off x="3125150" y="1013237"/>
                <a:ext cx="2139454" cy="1482179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20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B33280-8031-BA07-811E-28790AF290BA}"/>
                  </a:ext>
                </a:extLst>
              </p:cNvPr>
              <p:cNvSpPr txBox="1"/>
              <p:nvPr/>
            </p:nvSpPr>
            <p:spPr>
              <a:xfrm>
                <a:off x="3023552" y="1310847"/>
                <a:ext cx="2342650" cy="6771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Practice</a:t>
                </a:r>
              </a:p>
              <a:p>
                <a:pPr algn="ctr"/>
                <a:r>
                  <a:rPr lang="en-US" dirty="0"/>
                  <a:t>6 blocks, w/o prime</a:t>
                </a:r>
                <a:endParaRPr lang="he-IL" sz="16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C8EADA-D745-7664-1C3E-9D2E67DB2DF6}"/>
                </a:ext>
              </a:extLst>
            </p:cNvPr>
            <p:cNvSpPr txBox="1"/>
            <p:nvPr/>
          </p:nvSpPr>
          <p:spPr>
            <a:xfrm>
              <a:off x="585495" y="1488170"/>
              <a:ext cx="880822" cy="29238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/>
                <a:t>Day 1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dirty="0"/>
                <a:t>Day 2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5" t="52466" r="41481" b="10544"/>
          <a:stretch/>
        </p:blipFill>
        <p:spPr bwMode="auto">
          <a:xfrm>
            <a:off x="9443193" y="2153708"/>
            <a:ext cx="2748807" cy="3264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0977DE6-B7F2-C85A-9762-83C2448278BC}"/>
              </a:ext>
            </a:extLst>
          </p:cNvPr>
          <p:cNvSpPr/>
          <p:nvPr/>
        </p:nvSpPr>
        <p:spPr>
          <a:xfrm>
            <a:off x="10179678" y="2455655"/>
            <a:ext cx="1715969" cy="283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2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Experiment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7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955731"/>
            <a:ext cx="116944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           Marginal reduction in RT                                               Less valid trials than Experiment 2 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8F6FD1-A710-AFE2-C997-07B95A05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1" t="4993" r="41556" b="54809"/>
          <a:stretch/>
        </p:blipFill>
        <p:spPr bwMode="auto">
          <a:xfrm>
            <a:off x="490519" y="1821838"/>
            <a:ext cx="3629683" cy="4565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341530-02E1-FD6E-7D34-76ADF73F8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8" t="54779" r="74428" b="7319"/>
          <a:stretch/>
        </p:blipFill>
        <p:spPr>
          <a:xfrm>
            <a:off x="7804150" y="2066257"/>
            <a:ext cx="3643556" cy="4265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EC3C92-F786-31C9-7651-C51694C5895B}"/>
              </a:ext>
            </a:extLst>
          </p:cNvPr>
          <p:cNvSpPr/>
          <p:nvPr/>
        </p:nvSpPr>
        <p:spPr>
          <a:xfrm>
            <a:off x="14228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6C886-A167-2B70-D466-7F3FE897F578}"/>
              </a:ext>
            </a:extLst>
          </p:cNvPr>
          <p:cNvSpPr/>
          <p:nvPr/>
        </p:nvSpPr>
        <p:spPr>
          <a:xfrm>
            <a:off x="8903181" y="2247280"/>
            <a:ext cx="2463320" cy="352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CB21E5-135C-A002-5E4F-EFA460EF9F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5055" r="58027" b="54781"/>
          <a:stretch/>
        </p:blipFill>
        <p:spPr bwMode="auto">
          <a:xfrm>
            <a:off x="3824192" y="1432560"/>
            <a:ext cx="7418857" cy="46117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277091" y="646331"/>
            <a:ext cx="51149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Keyboard session, Reaching session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2AC75-7812-B287-6687-83B6AB74D312}"/>
              </a:ext>
            </a:extLst>
          </p:cNvPr>
          <p:cNvGrpSpPr/>
          <p:nvPr/>
        </p:nvGrpSpPr>
        <p:grpSpPr>
          <a:xfrm>
            <a:off x="853176" y="1555062"/>
            <a:ext cx="2493194" cy="4908945"/>
            <a:chOff x="853176" y="1555062"/>
            <a:chExt cx="2493194" cy="490894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C1CFA3-E5E3-F465-1251-6E5BA4D7AE8C}"/>
                </a:ext>
              </a:extLst>
            </p:cNvPr>
            <p:cNvCxnSpPr>
              <a:cxnSpLocks/>
            </p:cNvCxnSpPr>
            <p:nvPr/>
          </p:nvCxnSpPr>
          <p:spPr>
            <a:xfrm>
              <a:off x="853176" y="1600537"/>
              <a:ext cx="0" cy="47691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31666-7E66-164C-EE5B-6D6A27181405}"/>
                </a:ext>
              </a:extLst>
            </p:cNvPr>
            <p:cNvSpPr/>
            <p:nvPr/>
          </p:nvSpPr>
          <p:spPr>
            <a:xfrm>
              <a:off x="1105318" y="1555062"/>
              <a:ext cx="2139454" cy="490894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37EE6F-9D7E-9A7B-180F-860D0BB8E03D}"/>
                </a:ext>
              </a:extLst>
            </p:cNvPr>
            <p:cNvSpPr txBox="1"/>
            <p:nvPr/>
          </p:nvSpPr>
          <p:spPr>
            <a:xfrm>
              <a:off x="1105319" y="1600537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BA8A51-1051-D360-CED5-305BDF072A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230448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FFABB97-335C-A062-7045-2AA18DFF0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778140"/>
              <a:ext cx="2074139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6A687-FD82-367B-E8C7-D129C81B0DEC}"/>
                </a:ext>
              </a:extLst>
            </p:cNvPr>
            <p:cNvSpPr txBox="1"/>
            <p:nvPr/>
          </p:nvSpPr>
          <p:spPr>
            <a:xfrm>
              <a:off x="1105319" y="4002721"/>
              <a:ext cx="2139452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Practice</a:t>
              </a:r>
            </a:p>
            <a:p>
              <a:pPr algn="ctr"/>
              <a:r>
                <a:rPr lang="en-US" dirty="0"/>
                <a:t>1 block, with prime</a:t>
              </a:r>
              <a:endParaRPr lang="he-IL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C62D8-E9D1-E97A-A386-AD016B02DCFC}"/>
                </a:ext>
              </a:extLst>
            </p:cNvPr>
            <p:cNvSpPr txBox="1"/>
            <p:nvPr/>
          </p:nvSpPr>
          <p:spPr>
            <a:xfrm>
              <a:off x="1003720" y="2793634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Keyboard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23BCC2-52FD-FA23-F150-39C033DCB6D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346" y="4002721"/>
              <a:ext cx="2074139" cy="0"/>
            </a:xfrm>
            <a:prstGeom prst="line">
              <a:avLst/>
            </a:prstGeom>
            <a:ln w="5715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D5F594-1974-7D39-8C2B-856EB1B3E817}"/>
                </a:ext>
              </a:extLst>
            </p:cNvPr>
            <p:cNvSpPr txBox="1"/>
            <p:nvPr/>
          </p:nvSpPr>
          <p:spPr>
            <a:xfrm>
              <a:off x="1003720" y="5236001"/>
              <a:ext cx="2342650" cy="67710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Reaching</a:t>
              </a:r>
            </a:p>
            <a:p>
              <a:pPr algn="ctr"/>
              <a:r>
                <a:rPr lang="en-US" dirty="0"/>
                <a:t>6 blocks, with prime</a:t>
              </a:r>
              <a:endParaRPr lang="he-I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89BEA-B153-7756-5AA8-6968140420B1}"/>
              </a:ext>
            </a:extLst>
          </p:cNvPr>
          <p:cNvGrpSpPr/>
          <p:nvPr/>
        </p:nvGrpSpPr>
        <p:grpSpPr>
          <a:xfrm>
            <a:off x="4667251" y="1600537"/>
            <a:ext cx="6671573" cy="4030080"/>
            <a:chOff x="4667250" y="1599194"/>
            <a:chExt cx="6671573" cy="40300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98BCF-58DD-DB7C-3AD4-0940F01DE192}"/>
                </a:ext>
              </a:extLst>
            </p:cNvPr>
            <p:cNvSpPr/>
            <p:nvPr/>
          </p:nvSpPr>
          <p:spPr>
            <a:xfrm>
              <a:off x="4667250" y="1867315"/>
              <a:ext cx="6671573" cy="376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556BA7-7D6B-5BD7-8F24-CE3E9FAE2307}"/>
                </a:ext>
              </a:extLst>
            </p:cNvPr>
            <p:cNvSpPr/>
            <p:nvPr/>
          </p:nvSpPr>
          <p:spPr>
            <a:xfrm>
              <a:off x="10528300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2BA9F-DFD2-4523-59BC-1BDCD23316C9}"/>
                </a:ext>
              </a:extLst>
            </p:cNvPr>
            <p:cNvSpPr/>
            <p:nvPr/>
          </p:nvSpPr>
          <p:spPr>
            <a:xfrm>
              <a:off x="4764435" y="1599194"/>
              <a:ext cx="810523" cy="3743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8209344-DB18-1795-674C-D21C8AA6F29A}"/>
              </a:ext>
            </a:extLst>
          </p:cNvPr>
          <p:cNvSpPr/>
          <p:nvPr/>
        </p:nvSpPr>
        <p:spPr>
          <a:xfrm>
            <a:off x="9058771" y="4778140"/>
            <a:ext cx="2027910" cy="83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5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Experiment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30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9972-846B-DE3C-EE69-F5327D6E0991}"/>
              </a:ext>
            </a:extLst>
          </p:cNvPr>
          <p:cNvSpPr txBox="1"/>
          <p:nvPr/>
        </p:nvSpPr>
        <p:spPr>
          <a:xfrm>
            <a:off x="1" y="5389074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           Cohen’s d = 0.69                                                      Cohen’s d = 1.17                   Cohen’s d = 1.17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92BD50-D292-1635-48C0-8CE18845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57DB-0E80-3F8F-CC47-85C470B49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9" t="52477" r="41102" b="10206"/>
          <a:stretch/>
        </p:blipFill>
        <p:spPr bwMode="auto">
          <a:xfrm>
            <a:off x="16220" y="1538886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1B94E-86AF-DA73-BD08-E598E6E6B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52477" r="24516" b="10206"/>
          <a:stretch/>
        </p:blipFill>
        <p:spPr bwMode="auto">
          <a:xfrm>
            <a:off x="2776698" y="1533588"/>
            <a:ext cx="3170497" cy="367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0D1A6-48D9-B932-62D9-B0EE1AAB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6" t="52426" r="58065" b="10206"/>
          <a:stretch/>
        </p:blipFill>
        <p:spPr bwMode="auto">
          <a:xfrm>
            <a:off x="5486949" y="1533588"/>
            <a:ext cx="3170497" cy="367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BB7CDD-FC11-180F-F022-CE470705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4" t="5043" r="41697" b="58225"/>
          <a:stretch/>
        </p:blipFill>
        <p:spPr bwMode="auto">
          <a:xfrm>
            <a:off x="8949166" y="1533588"/>
            <a:ext cx="3170497" cy="3613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6CC9E-6017-8F07-16BC-A409B54F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510" y="466765"/>
            <a:ext cx="2225411" cy="9187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F22B7-4940-1D08-FF48-409D648D8551}"/>
              </a:ext>
            </a:extLst>
          </p:cNvPr>
          <p:cNvSpPr/>
          <p:nvPr/>
        </p:nvSpPr>
        <p:spPr>
          <a:xfrm>
            <a:off x="-4924501" y="0"/>
            <a:ext cx="4892606" cy="40771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D4370-EC95-2601-5CA3-10999E19368D}"/>
              </a:ext>
            </a:extLst>
          </p:cNvPr>
          <p:cNvGrpSpPr/>
          <p:nvPr/>
        </p:nvGrpSpPr>
        <p:grpSpPr>
          <a:xfrm>
            <a:off x="2943661" y="5560738"/>
            <a:ext cx="3630319" cy="1308902"/>
            <a:chOff x="282731" y="5647267"/>
            <a:chExt cx="8329685" cy="30032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96BEA2-A13F-A4A6-8398-58DAC4201016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31" name="Speech Bubble: Oval 30">
                <a:extLst>
                  <a:ext uri="{FF2B5EF4-FFF2-40B4-BE49-F238E27FC236}">
                    <a16:creationId xmlns:a16="http://schemas.microsoft.com/office/drawing/2014/main" id="{5110DB6D-8D4A-F2D2-E17B-76761F7FD07D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4B6295-952D-B0BF-EFDC-C6F0036D1C3D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3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C23584A1-0E02-F4E9-60CC-DE11EB031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ffectLst>
                  <a:glow rad="127000">
                    <a:srgbClr val="92D050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87DFCB5C-A528-D2B8-EFB9-5EDBCDBCF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Speech Bubble: Oval 32">
                <a:extLst>
                  <a:ext uri="{FF2B5EF4-FFF2-40B4-BE49-F238E27FC236}">
                    <a16:creationId xmlns:a16="http://schemas.microsoft.com/office/drawing/2014/main" id="{128067EB-7C61-8ABA-BC73-D0B68A1DFA17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4" name="Picture 10" descr="Pin on Amazing Animals and Birds">
                <a:extLst>
                  <a:ext uri="{FF2B5EF4-FFF2-40B4-BE49-F238E27FC236}">
                    <a16:creationId xmlns:a16="http://schemas.microsoft.com/office/drawing/2014/main" id="{F267DC34-0AEA-2D39-378D-0EC5E8CE1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Graphic 34" descr="Close with solid fill">
                <a:extLst>
                  <a:ext uri="{FF2B5EF4-FFF2-40B4-BE49-F238E27FC236}">
                    <a16:creationId xmlns:a16="http://schemas.microsoft.com/office/drawing/2014/main" id="{71DA1630-EA7D-391D-0D0A-99A2462F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30" name="Picture 10" descr="Pin on Amazing Animals and Birds">
              <a:extLst>
                <a:ext uri="{FF2B5EF4-FFF2-40B4-BE49-F238E27FC236}">
                  <a16:creationId xmlns:a16="http://schemas.microsoft.com/office/drawing/2014/main" id="{0F3D6D1F-634A-E4C4-A120-26E765345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FFD12-CBBD-D961-2F35-C40198395074}"/>
              </a:ext>
            </a:extLst>
          </p:cNvPr>
          <p:cNvGrpSpPr/>
          <p:nvPr/>
        </p:nvGrpSpPr>
        <p:grpSpPr>
          <a:xfrm>
            <a:off x="4286174" y="718235"/>
            <a:ext cx="1101927" cy="659670"/>
            <a:chOff x="9877050" y="1603532"/>
            <a:chExt cx="1101927" cy="659670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80E46E03-067C-C5E0-DC88-49C22AD6D836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1ECB15-913B-4341-1DE7-E15B3B2E6EFF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2D64FA3-5BC4-66DF-54A6-C3C12C584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F52E7C-6EC5-62E6-9C1F-116F553A4259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8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42C0B74-F47F-E672-C1A4-BADDC6C1C38B}"/>
              </a:ext>
            </a:extLst>
          </p:cNvPr>
          <p:cNvSpPr txBox="1"/>
          <p:nvPr/>
        </p:nvSpPr>
        <p:spPr>
          <a:xfrm>
            <a:off x="4156980" y="2266789"/>
            <a:ext cx="3878039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Mouse is more sensitive</a:t>
            </a:r>
          </a:p>
          <a:p>
            <a:endParaRPr lang="en-US" sz="2400" dirty="0"/>
          </a:p>
          <a:p>
            <a:r>
              <a:rPr lang="en-US" sz="2400" dirty="0"/>
              <a:t>Information lost in averaging</a:t>
            </a:r>
          </a:p>
          <a:p>
            <a:endParaRPr lang="en-US" sz="2400" dirty="0"/>
          </a:p>
          <a:p>
            <a:r>
              <a:rPr lang="en-US" sz="2400" dirty="0"/>
              <a:t>Conscious processing produces larger behavioral changes</a:t>
            </a:r>
          </a:p>
          <a:p>
            <a:endParaRPr lang="en-US" sz="2400" dirty="0"/>
          </a:p>
          <a:p>
            <a:r>
              <a:rPr lang="en-US" sz="2400" dirty="0"/>
              <a:t>Accidental</a:t>
            </a:r>
          </a:p>
          <a:p>
            <a:r>
              <a:rPr lang="en-US" sz="2400" dirty="0"/>
              <a:t>Dynamic start – Increase consistency and </a:t>
            </a:r>
            <a:r>
              <a:rPr lang="en-US" sz="2400" dirty="0" err="1"/>
              <a:t>curvetaure</a:t>
            </a:r>
            <a:r>
              <a:rPr lang="en-US" sz="2400" dirty="0"/>
              <a:t>, decrease noise</a:t>
            </a:r>
          </a:p>
          <a:p>
            <a:r>
              <a:rPr lang="en-US" sz="2400" dirty="0"/>
              <a:t>Decrease excluded trials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Discrepancy with Xiao et al. (2015)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61935"/>
            <a:ext cx="111925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Xiao et al. (2015)                                                                                             Current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10253287" y="1445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58" y="1544104"/>
            <a:ext cx="1118272" cy="4616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27988-E0E1-05A2-BAF0-DEA9B51CFCC7}"/>
              </a:ext>
            </a:extLst>
          </p:cNvPr>
          <p:cNvGrpSpPr/>
          <p:nvPr/>
        </p:nvGrpSpPr>
        <p:grpSpPr>
          <a:xfrm>
            <a:off x="2314950" y="1357972"/>
            <a:ext cx="1585306" cy="647797"/>
            <a:chOff x="7574377" y="757389"/>
            <a:chExt cx="3724578" cy="152195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E52E4F3-9031-F96F-BE72-5C5069E38858}"/>
                </a:ext>
              </a:extLst>
            </p:cNvPr>
            <p:cNvSpPr/>
            <p:nvPr/>
          </p:nvSpPr>
          <p:spPr>
            <a:xfrm rot="16200000">
              <a:off x="10287560" y="806370"/>
              <a:ext cx="368096" cy="1654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6" name="Picture 2" descr="Hand with Computer Mouse Vector Stock Vector - Illustration of click,  internet: 83728483">
              <a:extLst>
                <a:ext uri="{FF2B5EF4-FFF2-40B4-BE49-F238E27FC236}">
                  <a16:creationId xmlns:a16="http://schemas.microsoft.com/office/drawing/2014/main" id="{DE6EBA9F-A0E4-A1D8-0F8C-A6AE2BE3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61" b="89841" l="7875" r="90875">
                          <a14:foregroundMark x1="9500" y1="62948" x2="7875" y2="58167"/>
                          <a14:foregroundMark x1="8875" y1="57371" x2="15125" y2="47809"/>
                          <a14:foregroundMark x1="10750" y1="49602" x2="13125" y2="47410"/>
                          <a14:foregroundMark x1="13500" y1="46813" x2="18750" y2="43426"/>
                          <a14:foregroundMark x1="11250" y1="57171" x2="36250" y2="46614"/>
                          <a14:foregroundMark x1="36250" y1="46614" x2="48750" y2="52590"/>
                          <a14:foregroundMark x1="89875" y1="72908" x2="90875" y2="59960"/>
                          <a14:foregroundMark x1="90875" y1="59960" x2="90875" y2="58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74377" y="757389"/>
              <a:ext cx="2425433" cy="152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494516-5D03-0924-6BF9-33F25174E0C8}"/>
              </a:ext>
            </a:extLst>
          </p:cNvPr>
          <p:cNvGrpSpPr/>
          <p:nvPr/>
        </p:nvGrpSpPr>
        <p:grpSpPr>
          <a:xfrm>
            <a:off x="1777636" y="1563303"/>
            <a:ext cx="202376" cy="363782"/>
            <a:chOff x="1234072" y="1784007"/>
            <a:chExt cx="434940" cy="7818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AAF5-7598-82F7-5847-391BE3DC3677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F8F91-A082-C7A4-6E2F-F1A42A0AC4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933C8EE-2FBA-F39A-BE1E-0CC7B260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5" y="1544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9800665" y="1563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77CE2C5-122A-E3BB-65EC-4A3288FAF859}"/>
              </a:ext>
            </a:extLst>
          </p:cNvPr>
          <p:cNvSpPr txBox="1"/>
          <p:nvPr/>
        </p:nvSpPr>
        <p:spPr>
          <a:xfrm>
            <a:off x="566961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Conscious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642589-46CE-6908-402A-54727271F7E0}"/>
              </a:ext>
            </a:extLst>
          </p:cNvPr>
          <p:cNvSpPr txBox="1"/>
          <p:nvPr/>
        </p:nvSpPr>
        <p:spPr>
          <a:xfrm>
            <a:off x="9108669" y="2266789"/>
            <a:ext cx="387803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Unconscious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10837B-A649-8EB5-71B8-B6BA7AC2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6" t="4823" r="73794" b="57010"/>
          <a:stretch/>
        </p:blipFill>
        <p:spPr>
          <a:xfrm>
            <a:off x="4718050" y="4081681"/>
            <a:ext cx="1988571" cy="23508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62D381-B49C-96EB-035A-69D454F18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166" y="620043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7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428104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102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1DEBD406-1123-DCA4-9D78-D6141DB6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B21B1-0068-4DF0-EB84-43111986E5F5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903354-D88F-61DC-8C2A-061F68E36027}"/>
              </a:ext>
            </a:extLst>
          </p:cNvPr>
          <p:cNvSpPr/>
          <p:nvPr/>
        </p:nvSpPr>
        <p:spPr>
          <a:xfrm>
            <a:off x="5602749" y="12844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0AAFB636-5CBA-F633-5C3B-FEE884FDC88F}"/>
              </a:ext>
            </a:extLst>
          </p:cNvPr>
          <p:cNvSpPr/>
          <p:nvPr/>
        </p:nvSpPr>
        <p:spPr>
          <a:xfrm rot="10800000" flipH="1">
            <a:off x="4377635" y="2709259"/>
            <a:ext cx="6688352" cy="130886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DB29-2FED-5562-27B2-036A4CCF6168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8" grpId="0" animBg="1"/>
      <p:bldP spid="28" grpId="1" animBg="1"/>
      <p:bldP spid="29" grpId="0"/>
      <p:bldP spid="6" grpId="0"/>
      <p:bldP spid="7" grpId="0" animBg="1"/>
      <p:bldP spid="7" grpId="1" animBg="1"/>
      <p:bldP spid="10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Explaining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1828512"/>
            <a:ext cx="11192593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Reaching is Noisy</a:t>
            </a:r>
          </a:p>
          <a:p>
            <a:r>
              <a:rPr lang="en-US" sz="2400" dirty="0"/>
              <a:t>More complexity             More variability in execution </a:t>
            </a:r>
          </a:p>
          <a:p>
            <a:r>
              <a:rPr lang="en-US" sz="2400" dirty="0" err="1"/>
              <a:t>SD</a:t>
            </a:r>
            <a:r>
              <a:rPr lang="en-US" sz="2400" baseline="-25000" dirty="0" err="1"/>
              <a:t>reach</a:t>
            </a:r>
            <a:r>
              <a:rPr lang="en-US" sz="2400" baseline="-25000" dirty="0"/>
              <a:t> area</a:t>
            </a:r>
            <a:r>
              <a:rPr lang="en-US" sz="2400" dirty="0"/>
              <a:t> = 1.45                      </a:t>
            </a:r>
            <a:r>
              <a:rPr lang="en-US" sz="2400" dirty="0" err="1"/>
              <a:t>Sd</a:t>
            </a:r>
            <a:r>
              <a:rPr lang="en-US" sz="2400" baseline="-25000" dirty="0" err="1"/>
              <a:t>keyboard</a:t>
            </a:r>
            <a:r>
              <a:rPr lang="en-US" sz="2400" baseline="-25000" dirty="0"/>
              <a:t>-RT</a:t>
            </a:r>
            <a:r>
              <a:rPr lang="en-US" sz="2400" dirty="0"/>
              <a:t> = 0.85</a:t>
            </a:r>
          </a:p>
          <a:p>
            <a:r>
              <a:rPr lang="en-US" sz="2400" dirty="0"/>
              <a:t>                                                                                                   Obscure the UC effect</a:t>
            </a:r>
          </a:p>
          <a:p>
            <a:endParaRPr lang="en-US" sz="2400" dirty="0"/>
          </a:p>
          <a:p>
            <a:r>
              <a:rPr lang="en-US" sz="2400" dirty="0"/>
              <a:t>Less valid trials                Decreases SNR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 response measure isn’t suitable for short-lasting unconscious effects</a:t>
            </a:r>
          </a:p>
          <a:p>
            <a:r>
              <a:rPr lang="en-US" sz="2400" dirty="0"/>
              <a:t>UC effect in 24-94% of movement</a:t>
            </a:r>
          </a:p>
          <a:p>
            <a:r>
              <a:rPr lang="en-US" sz="2400" dirty="0" err="1"/>
              <a:t>RT</a:t>
            </a:r>
            <a:r>
              <a:rPr lang="en-US" sz="2400" baseline="-25000" dirty="0" err="1"/>
              <a:t>reaching</a:t>
            </a:r>
            <a:r>
              <a:rPr lang="en-US" sz="2400" dirty="0"/>
              <a:t> = 594ms             </a:t>
            </a:r>
            <a:r>
              <a:rPr lang="en-US" sz="2400" dirty="0" err="1"/>
              <a:t>Rt</a:t>
            </a:r>
            <a:r>
              <a:rPr lang="en-US" sz="2400" baseline="-25000" dirty="0" err="1"/>
              <a:t>keyboard</a:t>
            </a:r>
            <a:r>
              <a:rPr lang="en-US" sz="2400" dirty="0"/>
              <a:t> = 535ms</a:t>
            </a:r>
          </a:p>
          <a:p>
            <a:endParaRPr lang="en-US" sz="2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3B3F3C-1002-74C1-2D50-E036819245B9}"/>
              </a:ext>
            </a:extLst>
          </p:cNvPr>
          <p:cNvGrpSpPr/>
          <p:nvPr/>
        </p:nvGrpSpPr>
        <p:grpSpPr>
          <a:xfrm>
            <a:off x="6589337" y="1064101"/>
            <a:ext cx="1101927" cy="659670"/>
            <a:chOff x="9877050" y="1603532"/>
            <a:chExt cx="1101927" cy="659670"/>
          </a:xfrm>
        </p:grpSpPr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E3C8ED47-A9CF-E01A-AEE9-6282DB14758D}"/>
                </a:ext>
              </a:extLst>
            </p:cNvPr>
            <p:cNvSpPr/>
            <p:nvPr/>
          </p:nvSpPr>
          <p:spPr>
            <a:xfrm rot="14714211">
              <a:off x="10548493" y="1329722"/>
              <a:ext cx="156674" cy="704294"/>
            </a:xfrm>
            <a:prstGeom prst="downArrow">
              <a:avLst>
                <a:gd name="adj1" fmla="val 20704"/>
                <a:gd name="adj2" fmla="val 437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CF514A-4EAE-7355-BFAB-D79273BC3904}"/>
                </a:ext>
              </a:extLst>
            </p:cNvPr>
            <p:cNvGrpSpPr/>
            <p:nvPr/>
          </p:nvGrpSpPr>
          <p:grpSpPr>
            <a:xfrm>
              <a:off x="9877050" y="1616871"/>
              <a:ext cx="794402" cy="646331"/>
              <a:chOff x="-7682" y="4683990"/>
              <a:chExt cx="794402" cy="646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62708C-2556-9ABC-6B69-7F171D48A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0B99762-7BC4-2064-CA5C-F5424E01CD15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E7A0-8A57-347C-E206-85B90896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08" y="1163104"/>
            <a:ext cx="1118272" cy="4616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2BB4C-5BDE-77A8-A280-931506DC247E}"/>
              </a:ext>
            </a:extLst>
          </p:cNvPr>
          <p:cNvGrpSpPr/>
          <p:nvPr/>
        </p:nvGrpSpPr>
        <p:grpSpPr>
          <a:xfrm flipH="1">
            <a:off x="6136715" y="1182303"/>
            <a:ext cx="202376" cy="363782"/>
            <a:chOff x="1234072" y="1784007"/>
            <a:chExt cx="434940" cy="78183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E56101-8C6E-3144-6BA4-FC3887D52E46}"/>
                </a:ext>
              </a:extLst>
            </p:cNvPr>
            <p:cNvCxnSpPr/>
            <p:nvPr/>
          </p:nvCxnSpPr>
          <p:spPr>
            <a:xfrm flipV="1">
              <a:off x="1235987" y="1784007"/>
              <a:ext cx="433025" cy="433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95F636-EDD8-58BF-7242-B9FCAEBB9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4072" y="2132813"/>
              <a:ext cx="433025" cy="4330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DBBA2C9C-0BDD-0541-AF89-7AF66238B9B9}"/>
              </a:ext>
            </a:extLst>
          </p:cNvPr>
          <p:cNvSpPr/>
          <p:nvPr/>
        </p:nvSpPr>
        <p:spPr>
          <a:xfrm>
            <a:off x="2762193" y="231389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9CECA0-0BAC-019D-7ABD-D32BB9AFA377}"/>
              </a:ext>
            </a:extLst>
          </p:cNvPr>
          <p:cNvSpPr/>
          <p:nvPr/>
        </p:nvSpPr>
        <p:spPr>
          <a:xfrm>
            <a:off x="2578043" y="379283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CAC87E-28DF-8E29-BCD2-067A28DC907F}"/>
              </a:ext>
            </a:extLst>
          </p:cNvPr>
          <p:cNvSpPr/>
          <p:nvPr/>
        </p:nvSpPr>
        <p:spPr>
          <a:xfrm rot="19915144">
            <a:off x="6416787" y="3526987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3C83BD-B520-1FBB-C884-D154171A008C}"/>
              </a:ext>
            </a:extLst>
          </p:cNvPr>
          <p:cNvSpPr/>
          <p:nvPr/>
        </p:nvSpPr>
        <p:spPr>
          <a:xfrm rot="2875951">
            <a:off x="7172396" y="2603968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550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To Conclude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Robust evidence for UC were found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effect is comparable to keyboard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Less incorrect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online information about the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Motion tracking provides rich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EEE97-DC9A-18D6-4890-88CACCA6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t="4823" r="74152" b="54742"/>
          <a:stretch/>
        </p:blipFill>
        <p:spPr>
          <a:xfrm>
            <a:off x="8608197" y="2610652"/>
            <a:ext cx="3151357" cy="4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13D41-0906-65B4-E93F-1847F8E88ACB}"/>
              </a:ext>
            </a:extLst>
          </p:cNvPr>
          <p:cNvSpPr txBox="1"/>
          <p:nvPr/>
        </p:nvSpPr>
        <p:spPr>
          <a:xfrm>
            <a:off x="566961" y="749012"/>
            <a:ext cx="1119259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Heading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 STD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BFA3-3D78-FFCD-7B0B-7C91FD8C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t="51651" r="52656" b="4329"/>
          <a:stretch/>
        </p:blipFill>
        <p:spPr>
          <a:xfrm>
            <a:off x="566961" y="3892550"/>
            <a:ext cx="4591050" cy="271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7E57-0E59-3846-BCEF-A1D5C6AF5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9" t="82167" r="41094" b="11751"/>
          <a:stretch/>
        </p:blipFill>
        <p:spPr>
          <a:xfrm>
            <a:off x="1047750" y="5676900"/>
            <a:ext cx="996950" cy="37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060B0-18F1-A629-FE08-FF233C82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7" t="4824" r="52657" b="51156"/>
          <a:stretch/>
        </p:blipFill>
        <p:spPr>
          <a:xfrm>
            <a:off x="6096000" y="1046380"/>
            <a:ext cx="5389007" cy="31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D972F-83DA-B703-B182-EABC3EF465E9}"/>
              </a:ext>
            </a:extLst>
          </p:cNvPr>
          <p:cNvSpPr txBox="1"/>
          <p:nvPr/>
        </p:nvSpPr>
        <p:spPr>
          <a:xfrm>
            <a:off x="1044409" y="580709"/>
            <a:ext cx="62924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Jason might ask about changing the onset of subject movement to better delineate the </a:t>
            </a:r>
            <a:r>
              <a:rPr lang="en-US" dirty="0" err="1">
                <a:sym typeface="Wingdings" panose="05000000000000000000" pitchFamily="2" charset="2"/>
              </a:rPr>
              <a:t>timecourse</a:t>
            </a:r>
            <a:r>
              <a:rPr lang="en-US" dirty="0">
                <a:sym typeface="Wingdings" panose="05000000000000000000" pitchFamily="2" charset="2"/>
              </a:rPr>
              <a:t> of the UC effect.</a:t>
            </a:r>
          </a:p>
        </p:txBody>
      </p:sp>
    </p:spTree>
    <p:extLst>
      <p:ext uri="{BB962C8B-B14F-4D97-AF65-F5344CB8AC3E}">
        <p14:creationId xmlns:p14="http://schemas.microsoft.com/office/powerpoint/2010/main" val="225856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8BE59A-925A-E211-C34D-4FA5861A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9" y="2168842"/>
            <a:ext cx="4866503" cy="41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Make a slide about preprocessing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0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Slide about exclusion criteria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9FAAF-922A-2D1B-EF4A-8D78FEF0FFB1}"/>
              </a:ext>
            </a:extLst>
          </p:cNvPr>
          <p:cNvSpPr txBox="1"/>
          <p:nvPr/>
        </p:nvSpPr>
        <p:spPr>
          <a:xfrm>
            <a:off x="277091" y="904935"/>
            <a:ext cx="729171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Remember which feed back was given to which exp</a:t>
            </a:r>
          </a:p>
          <a:p>
            <a:r>
              <a:rPr lang="en-US" sz="2400" b="1" dirty="0"/>
              <a:t>RT limit of each exp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6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10D11-D61F-026D-F72C-7B7935E6C01A}"/>
              </a:ext>
            </a:extLst>
          </p:cNvPr>
          <p:cNvGrpSpPr/>
          <p:nvPr/>
        </p:nvGrpSpPr>
        <p:grpSpPr>
          <a:xfrm>
            <a:off x="7234901" y="252323"/>
            <a:ext cx="1618571" cy="738376"/>
            <a:chOff x="3756760" y="4875356"/>
            <a:chExt cx="1618571" cy="738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F3FCD-3324-DFEF-81B7-03F84FB99DAB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𝑒𝑠𝑖𝑠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7508254-CC38-A640-8B2A-DD15CFFBF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6F27A0C-70C4-BE5E-6D75-2D1A9FD5C0EB}"/>
              </a:ext>
            </a:extLst>
          </p:cNvPr>
          <p:cNvCxnSpPr>
            <a:cxnSpLocks/>
            <a:stCxn id="66" idx="1"/>
            <a:endCxn id="83" idx="1"/>
          </p:cNvCxnSpPr>
          <p:nvPr/>
        </p:nvCxnSpPr>
        <p:spPr>
          <a:xfrm>
            <a:off x="7368184" y="284159"/>
            <a:ext cx="2184927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8E2183-02AF-0B31-0341-00A6EA7E2F67}"/>
              </a:ext>
            </a:extLst>
          </p:cNvPr>
          <p:cNvCxnSpPr>
            <a:cxnSpLocks/>
            <a:stCxn id="66" idx="1"/>
            <a:endCxn id="97" idx="1"/>
          </p:cNvCxnSpPr>
          <p:nvPr/>
        </p:nvCxnSpPr>
        <p:spPr>
          <a:xfrm flipH="1">
            <a:off x="7258769" y="284159"/>
            <a:ext cx="109415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E85F48-82E5-F9BA-0421-5B85328C8572}"/>
              </a:ext>
            </a:extLst>
          </p:cNvPr>
          <p:cNvCxnSpPr>
            <a:cxnSpLocks/>
            <a:stCxn id="66" idx="1"/>
            <a:endCxn id="107" idx="1"/>
          </p:cNvCxnSpPr>
          <p:nvPr/>
        </p:nvCxnSpPr>
        <p:spPr>
          <a:xfrm flipH="1">
            <a:off x="1053478" y="284159"/>
            <a:ext cx="6314706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1A1D2D-A6F1-F2D8-717B-390AAF1FA99F}"/>
              </a:ext>
            </a:extLst>
          </p:cNvPr>
          <p:cNvGrpSpPr/>
          <p:nvPr/>
        </p:nvGrpSpPr>
        <p:grpSpPr>
          <a:xfrm>
            <a:off x="9419828" y="1021085"/>
            <a:ext cx="1618571" cy="738376"/>
            <a:chOff x="3756760" y="4875356"/>
            <a:chExt cx="1618571" cy="7383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D716E-6ADF-1605-C9AE-9DA66A12F9BA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5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BCC6B7C-40E7-5C98-B64E-18DB9113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24E32DA-9A77-51F6-8F0F-C93EBA3A4786}"/>
              </a:ext>
            </a:extLst>
          </p:cNvPr>
          <p:cNvGrpSpPr/>
          <p:nvPr/>
        </p:nvGrpSpPr>
        <p:grpSpPr>
          <a:xfrm>
            <a:off x="7125486" y="1021085"/>
            <a:ext cx="1618571" cy="738376"/>
            <a:chOff x="3756760" y="4875356"/>
            <a:chExt cx="1618571" cy="73837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601984-DEA3-ECE2-14D0-5919D75422D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4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3BE24C5-B627-0A46-6A10-91A55A689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007247-85F1-7F58-C65D-01C059F92D9F}"/>
              </a:ext>
            </a:extLst>
          </p:cNvPr>
          <p:cNvGrpSpPr/>
          <p:nvPr/>
        </p:nvGrpSpPr>
        <p:grpSpPr>
          <a:xfrm>
            <a:off x="3798371" y="1021085"/>
            <a:ext cx="1618571" cy="738376"/>
            <a:chOff x="3756760" y="4875356"/>
            <a:chExt cx="1618571" cy="73837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D9A98F0-FA76-6566-B095-C1BEE2F0240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/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dirty="0"/>
                    <a:t>3</a:t>
                  </a:r>
                  <a:endParaRPr lang="en-US" sz="1400" b="0" dirty="0"/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𝐸𝑥𝑝𝑒𝑟𝑖𝑚𝑒𝑛𝑡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623C7A-83C3-7041-7C26-B5BB42735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756760" y="5090512"/>
                  <a:ext cx="1618571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91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5018E2-17CA-2592-A726-D55F936C4017}"/>
              </a:ext>
            </a:extLst>
          </p:cNvPr>
          <p:cNvGrpSpPr/>
          <p:nvPr/>
        </p:nvGrpSpPr>
        <p:grpSpPr>
          <a:xfrm>
            <a:off x="920195" y="1021085"/>
            <a:ext cx="1618571" cy="738376"/>
            <a:chOff x="3756760" y="4875356"/>
            <a:chExt cx="1618571" cy="73837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A8665FA-6762-FB1B-1BA5-8C4A5D3C5F0D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C1211D-1A46-4207-16AE-556C460C71F1}"/>
                </a:ext>
              </a:extLst>
            </p:cNvPr>
            <p:cNvSpPr txBox="1"/>
            <p:nvPr/>
          </p:nvSpPr>
          <p:spPr>
            <a:xfrm rot="2001123">
              <a:off x="3756760" y="5090512"/>
              <a:ext cx="161857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2</a:t>
              </a:r>
              <a:endParaRPr lang="en-US" sz="1400" b="0" dirty="0"/>
            </a:p>
            <a:p>
              <a:r>
                <a:rPr lang="en-US" sz="1400" dirty="0"/>
                <a:t>Experiment 4 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2581CD-165F-2780-690D-C3FED398F1BD}"/>
              </a:ext>
            </a:extLst>
          </p:cNvPr>
          <p:cNvGrpSpPr/>
          <p:nvPr/>
        </p:nvGrpSpPr>
        <p:grpSpPr>
          <a:xfrm>
            <a:off x="10483514" y="2523306"/>
            <a:ext cx="742525" cy="523220"/>
            <a:chOff x="3224696" y="4849695"/>
            <a:chExt cx="742525" cy="52322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DB11EB-E63C-EB32-5FEA-54937CEA8C94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15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raveled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9F5BDA3-D24C-BFDE-EB12-6C94CB69F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429" r="-56000" b="-47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52CA9A7-982F-9482-7FCC-387E7BABA17C}"/>
              </a:ext>
            </a:extLst>
          </p:cNvPr>
          <p:cNvGrpSpPr/>
          <p:nvPr/>
        </p:nvGrpSpPr>
        <p:grpSpPr>
          <a:xfrm>
            <a:off x="10108018" y="2523306"/>
            <a:ext cx="742525" cy="523220"/>
            <a:chOff x="2782664" y="4849696"/>
            <a:chExt cx="742525" cy="52322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4688FF-4ACA-C9E4-58B5-44CEF84437B6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10821EA-5777-251F-8B78-3804CB533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F8AD3E2-C9C7-7D4F-B59D-BA4CF910B97E}"/>
              </a:ext>
            </a:extLst>
          </p:cNvPr>
          <p:cNvGrpSpPr/>
          <p:nvPr/>
        </p:nvGrpSpPr>
        <p:grpSpPr>
          <a:xfrm>
            <a:off x="9616458" y="2523306"/>
            <a:ext cx="1347540" cy="663872"/>
            <a:chOff x="2307103" y="4875357"/>
            <a:chExt cx="1347540" cy="66387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E8B6737-7895-325A-19D2-51434C0C6F43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/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13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A09BBDD-A111-1E93-03E7-7781127C4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07103" y="5016009"/>
                  <a:ext cx="134754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5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E12583E-D131-D46F-AF9F-823CD52A7C51}"/>
              </a:ext>
            </a:extLst>
          </p:cNvPr>
          <p:cNvGrpSpPr/>
          <p:nvPr/>
        </p:nvGrpSpPr>
        <p:grpSpPr>
          <a:xfrm>
            <a:off x="9268668" y="2523306"/>
            <a:ext cx="1234260" cy="632732"/>
            <a:chOff x="1947713" y="4875357"/>
            <a:chExt cx="1234260" cy="6327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484BD50-B980-E962-2633-A7D85BCAB0F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/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762535A-1C53-52C7-ECED-4CCED1285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47713" y="4984869"/>
                  <a:ext cx="1234260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63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F11639-8B6A-5C59-B706-210CCACE2D95}"/>
              </a:ext>
            </a:extLst>
          </p:cNvPr>
          <p:cNvGrpSpPr/>
          <p:nvPr/>
        </p:nvGrpSpPr>
        <p:grpSpPr>
          <a:xfrm>
            <a:off x="10947325" y="2523306"/>
            <a:ext cx="742525" cy="523220"/>
            <a:chOff x="1170460" y="4849696"/>
            <a:chExt cx="742525" cy="52322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730A93E-947E-578E-2655-B38FDA7BDD1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2B3F91-2BA1-84B3-D361-2AF62069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429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D4AEB48-C5C4-3BE4-40CA-C32088E6AB3B}"/>
              </a:ext>
            </a:extLst>
          </p:cNvPr>
          <p:cNvGrpSpPr/>
          <p:nvPr/>
        </p:nvGrpSpPr>
        <p:grpSpPr>
          <a:xfrm>
            <a:off x="8244097" y="2537348"/>
            <a:ext cx="1245375" cy="635788"/>
            <a:chOff x="1129052" y="4875357"/>
            <a:chExt cx="1245375" cy="635788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AAA48C9-9071-632D-1353-817B4A3DC360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/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7F4C6EB-20DE-D317-FE10-C1A6FF50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9052" y="4987925"/>
                  <a:ext cx="1245375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081" b="-48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AA12919-B306-1D2E-4AE5-C3A3428D7484}"/>
              </a:ext>
            </a:extLst>
          </p:cNvPr>
          <p:cNvGrpSpPr/>
          <p:nvPr/>
        </p:nvGrpSpPr>
        <p:grpSpPr>
          <a:xfrm>
            <a:off x="7226983" y="2554096"/>
            <a:ext cx="1123525" cy="602292"/>
            <a:chOff x="3801858" y="4875356"/>
            <a:chExt cx="1123525" cy="60229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87755C-D326-8354-DF07-93E7EC3D16BE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/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89C46499-5E39-83A8-895E-DD412AD82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1858" y="4954428"/>
                  <a:ext cx="1123525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495" t="-1724" b="-344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2FD69C-156B-52FE-0B09-8C13EF436B47}"/>
              </a:ext>
            </a:extLst>
          </p:cNvPr>
          <p:cNvGrpSpPr/>
          <p:nvPr/>
        </p:nvGrpSpPr>
        <p:grpSpPr>
          <a:xfrm>
            <a:off x="9158802" y="4112411"/>
            <a:ext cx="742525" cy="523220"/>
            <a:chOff x="1170460" y="4849696"/>
            <a:chExt cx="742525" cy="52322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9F6472-FC8B-CE72-1720-FD14419C101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687CB1B-8321-D5F9-008B-7DD6BCF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2158" r="-6667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CB23E52-EE73-04A9-6A56-8260F0E03DD1}"/>
              </a:ext>
            </a:extLst>
          </p:cNvPr>
          <p:cNvGrpSpPr/>
          <p:nvPr/>
        </p:nvGrpSpPr>
        <p:grpSpPr>
          <a:xfrm>
            <a:off x="8267348" y="4112411"/>
            <a:ext cx="742525" cy="523220"/>
            <a:chOff x="3224696" y="4849695"/>
            <a:chExt cx="742525" cy="52322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A986C41-1CD8-FAD9-4907-34E4B2A2D51C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28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652A1296-E506-2903-F70E-7467E503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E62635-023D-59C4-9DF3-BF29D714F2AE}"/>
              </a:ext>
            </a:extLst>
          </p:cNvPr>
          <p:cNvGrpSpPr/>
          <p:nvPr/>
        </p:nvGrpSpPr>
        <p:grpSpPr>
          <a:xfrm>
            <a:off x="7891852" y="4112411"/>
            <a:ext cx="742525" cy="523220"/>
            <a:chOff x="2782664" y="4849696"/>
            <a:chExt cx="742525" cy="52322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1B7DD8-DD9F-55CA-C162-6C2A3D65F084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8117FDE-5F23-2E91-1136-69307C9C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042E2B-36B3-42F0-9B59-6F2D5171C37C}"/>
              </a:ext>
            </a:extLst>
          </p:cNvPr>
          <p:cNvGrpSpPr/>
          <p:nvPr/>
        </p:nvGrpSpPr>
        <p:grpSpPr>
          <a:xfrm>
            <a:off x="7450112" y="4112411"/>
            <a:ext cx="742525" cy="523220"/>
            <a:chOff x="2356923" y="4849696"/>
            <a:chExt cx="742525" cy="52322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8612DE8-EA04-3F89-A6E7-6075746E0F3C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26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AC1608EB-6E12-C0D7-6CE1-4FA8CD3E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16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A05447-B291-9C9F-ADE0-B6159C9B6519}"/>
              </a:ext>
            </a:extLst>
          </p:cNvPr>
          <p:cNvGrpSpPr/>
          <p:nvPr/>
        </p:nvGrpSpPr>
        <p:grpSpPr>
          <a:xfrm>
            <a:off x="7092994" y="4112411"/>
            <a:ext cx="742525" cy="523220"/>
            <a:chOff x="1988205" y="4849696"/>
            <a:chExt cx="742525" cy="52322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6CFA8E8-B599-1804-63FD-293135F342C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25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D887650-486C-5858-16DC-915CDB06B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17"/>
                  <a:stretch>
                    <a:fillRect t="-2158" r="-30667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ED8BCD3-F4A4-23D3-EF4E-4B0F7185DB4C}"/>
              </a:ext>
            </a:extLst>
          </p:cNvPr>
          <p:cNvGrpSpPr/>
          <p:nvPr/>
        </p:nvGrpSpPr>
        <p:grpSpPr>
          <a:xfrm>
            <a:off x="1910056" y="2589149"/>
            <a:ext cx="868490" cy="532186"/>
            <a:chOff x="3818527" y="4875356"/>
            <a:chExt cx="868490" cy="532186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397064-6B0A-1125-DEFF-24439028DD03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/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𝐾𝑒𝑦𝑏𝑜𝑎𝑟𝑑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8CFAA9CC-0044-F4D5-04C4-2BD74A432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18527" y="4884322"/>
                  <a:ext cx="868490" cy="523220"/>
                </a:xfrm>
                <a:prstGeom prst="rect">
                  <a:avLst/>
                </a:prstGeom>
                <a:blipFill>
                  <a:blip r:embed="rId18"/>
                  <a:stretch>
                    <a:fillRect t="-1987" b="-662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7E079B8-A4B6-3806-317F-2D02E902EDDF}"/>
              </a:ext>
            </a:extLst>
          </p:cNvPr>
          <p:cNvGrpSpPr/>
          <p:nvPr/>
        </p:nvGrpSpPr>
        <p:grpSpPr>
          <a:xfrm>
            <a:off x="863729" y="2597170"/>
            <a:ext cx="629502" cy="523220"/>
            <a:chOff x="1179770" y="4818627"/>
            <a:chExt cx="629502" cy="523220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15B2C9D-3000-BE9E-0546-68D4DA16863B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E06FE8C-3959-F163-00D8-A5A2F4A6022C}"/>
                </a:ext>
              </a:extLst>
            </p:cNvPr>
            <p:cNvSpPr txBox="1"/>
            <p:nvPr/>
          </p:nvSpPr>
          <p:spPr>
            <a:xfrm rot="2001123">
              <a:off x="1179770" y="4818627"/>
              <a:ext cx="6295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6 </a:t>
              </a:r>
            </a:p>
            <a:p>
              <a:r>
                <a:rPr lang="en-US" sz="1400" dirty="0"/>
                <a:t>Reach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AC81E5-FE79-8C8F-772E-CA4CF100D7DA}"/>
              </a:ext>
            </a:extLst>
          </p:cNvPr>
          <p:cNvGrpSpPr/>
          <p:nvPr/>
        </p:nvGrpSpPr>
        <p:grpSpPr>
          <a:xfrm>
            <a:off x="2544426" y="4029184"/>
            <a:ext cx="376848" cy="523220"/>
            <a:chOff x="3851709" y="4746986"/>
            <a:chExt cx="376848" cy="52322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C5E72E4-3592-7FAB-AC51-AB79451A2EDF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/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19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4E246624-C79E-9754-51E0-D63E7FDB1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59667" y="4746986"/>
                  <a:ext cx="368890" cy="523220"/>
                </a:xfrm>
                <a:prstGeom prst="rect">
                  <a:avLst/>
                </a:prstGeom>
                <a:blipFill>
                  <a:blip r:embed="rId20"/>
                  <a:stretch>
                    <a:fillRect t="-2830" r="-306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D904817-6C2E-6FF4-AA9C-7BA964A17ADF}"/>
              </a:ext>
            </a:extLst>
          </p:cNvPr>
          <p:cNvGrpSpPr/>
          <p:nvPr/>
        </p:nvGrpSpPr>
        <p:grpSpPr>
          <a:xfrm>
            <a:off x="1422697" y="4053616"/>
            <a:ext cx="1263648" cy="640811"/>
            <a:chOff x="1127548" y="4875357"/>
            <a:chExt cx="1263648" cy="640811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62E10ED-82E1-EB12-EB66-A2553E333C4C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/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23EDCB5-250F-E208-114F-507EFF2D6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27548" y="4992948"/>
                  <a:ext cx="1263648" cy="523220"/>
                </a:xfrm>
                <a:prstGeom prst="rect">
                  <a:avLst/>
                </a:prstGeom>
                <a:blipFill>
                  <a:blip r:embed="rId21"/>
                  <a:stretch>
                    <a:fillRect t="-1613" b="-376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722C964-0261-422C-E6A1-E0D69EE2FD4C}"/>
              </a:ext>
            </a:extLst>
          </p:cNvPr>
          <p:cNvGrpSpPr/>
          <p:nvPr/>
        </p:nvGrpSpPr>
        <p:grpSpPr>
          <a:xfrm>
            <a:off x="420429" y="4083512"/>
            <a:ext cx="1046134" cy="581018"/>
            <a:chOff x="3808232" y="4875356"/>
            <a:chExt cx="1046134" cy="581018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7E37556-F531-9D33-B8DC-8F750ADDA351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/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17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AB51A0E4-C673-EDD6-B1F8-18F5D768E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8232" y="4933154"/>
                  <a:ext cx="1046134" cy="523220"/>
                </a:xfrm>
                <a:prstGeom prst="rect">
                  <a:avLst/>
                </a:prstGeom>
                <a:blipFill>
                  <a:blip r:embed="rId22"/>
                  <a:stretch>
                    <a:fillRect t="-1796" b="-71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FFB1C2A-B3D8-B1CC-F4C3-9B980C7D8DED}"/>
              </a:ext>
            </a:extLst>
          </p:cNvPr>
          <p:cNvGrpSpPr/>
          <p:nvPr/>
        </p:nvGrpSpPr>
        <p:grpSpPr>
          <a:xfrm>
            <a:off x="2401395" y="5582719"/>
            <a:ext cx="742525" cy="523220"/>
            <a:chOff x="1170460" y="4849696"/>
            <a:chExt cx="742525" cy="523220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87947EB-E9DF-B836-E0FD-7C198A7E197A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08D7FF38-C419-06CC-933C-F72078111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23"/>
                  <a:stretch>
                    <a:fillRect t="-2143" r="-6000" b="-128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906EC0-DE58-E445-7E3F-0C7688A97D35}"/>
              </a:ext>
            </a:extLst>
          </p:cNvPr>
          <p:cNvGrpSpPr/>
          <p:nvPr/>
        </p:nvGrpSpPr>
        <p:grpSpPr>
          <a:xfrm>
            <a:off x="1250503" y="5582719"/>
            <a:ext cx="742525" cy="523220"/>
            <a:chOff x="3224696" y="4849695"/>
            <a:chExt cx="742525" cy="52322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7187A5F-281C-7A17-9ECE-85FB1315D52B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087A090-FE4F-AEC3-8003-1F3156AB7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2143" r="-61333" b="-5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DBF00AA-A1F0-CB42-9C6E-59175E0C30E0}"/>
              </a:ext>
            </a:extLst>
          </p:cNvPr>
          <p:cNvGrpSpPr/>
          <p:nvPr/>
        </p:nvGrpSpPr>
        <p:grpSpPr>
          <a:xfrm>
            <a:off x="859051" y="5582719"/>
            <a:ext cx="742525" cy="523220"/>
            <a:chOff x="2782664" y="4849696"/>
            <a:chExt cx="742525" cy="523220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F887C27-ECA9-D145-0C3A-23A18359159A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7527936-CDAB-8352-70DF-43A3ACA92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25"/>
                  <a:stretch>
                    <a:fillRect t="-214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51ADC33-F6C9-75B3-7522-E7795E8E3A60}"/>
              </a:ext>
            </a:extLst>
          </p:cNvPr>
          <p:cNvGrpSpPr/>
          <p:nvPr/>
        </p:nvGrpSpPr>
        <p:grpSpPr>
          <a:xfrm>
            <a:off x="467600" y="5582719"/>
            <a:ext cx="742525" cy="523220"/>
            <a:chOff x="2356923" y="4849696"/>
            <a:chExt cx="742525" cy="523220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B34E81-9C4E-750C-0F76-C8865FB05E7A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54072F9C-EF68-3E68-D066-EDF557FF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26"/>
                  <a:stretch>
                    <a:fillRect t="-2143" r="-42667" b="-3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7B1CD14-7012-F1E9-2E08-C8D40680E4CA}"/>
              </a:ext>
            </a:extLst>
          </p:cNvPr>
          <p:cNvGrpSpPr/>
          <p:nvPr/>
        </p:nvGrpSpPr>
        <p:grpSpPr>
          <a:xfrm>
            <a:off x="76149" y="5582719"/>
            <a:ext cx="742525" cy="523220"/>
            <a:chOff x="1988205" y="4849696"/>
            <a:chExt cx="742525" cy="52322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D6CA00-3110-0801-BD2D-C91A817DAEE2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30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F34EF90B-79F3-865E-BAED-485AF82B6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27"/>
                  <a:stretch>
                    <a:fillRect t="-2143" r="-30667" b="-2928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8B94C348-7F5C-58DB-01F3-D5FFD97BC521}"/>
              </a:ext>
            </a:extLst>
          </p:cNvPr>
          <p:cNvCxnSpPr>
            <a:cxnSpLocks/>
            <a:stCxn id="83" idx="2"/>
            <a:endCxn id="143" idx="1"/>
          </p:cNvCxnSpPr>
          <p:nvPr/>
        </p:nvCxnSpPr>
        <p:spPr>
          <a:xfrm>
            <a:off x="10085285" y="1716376"/>
            <a:ext cx="923184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501C27D-7223-191C-DADA-8186A05D25CB}"/>
              </a:ext>
            </a:extLst>
          </p:cNvPr>
          <p:cNvCxnSpPr>
            <a:cxnSpLocks/>
            <a:stCxn id="83" idx="2"/>
            <a:endCxn id="131" idx="1"/>
          </p:cNvCxnSpPr>
          <p:nvPr/>
        </p:nvCxnSpPr>
        <p:spPr>
          <a:xfrm>
            <a:off x="10085285" y="1716376"/>
            <a:ext cx="459373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276EFF5-CA38-0AB7-FD92-F874E0889E50}"/>
              </a:ext>
            </a:extLst>
          </p:cNvPr>
          <p:cNvCxnSpPr>
            <a:cxnSpLocks/>
            <a:stCxn id="83" idx="2"/>
            <a:endCxn id="134" idx="1"/>
          </p:cNvCxnSpPr>
          <p:nvPr/>
        </p:nvCxnSpPr>
        <p:spPr>
          <a:xfrm>
            <a:off x="10085285" y="1716376"/>
            <a:ext cx="83877" cy="86442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8D5D51D-43CF-4764-04ED-C1C240EBACE8}"/>
              </a:ext>
            </a:extLst>
          </p:cNvPr>
          <p:cNvCxnSpPr>
            <a:cxnSpLocks/>
            <a:stCxn id="83" idx="2"/>
            <a:endCxn id="137" idx="1"/>
          </p:cNvCxnSpPr>
          <p:nvPr/>
        </p:nvCxnSpPr>
        <p:spPr>
          <a:xfrm flipH="1">
            <a:off x="9727422" y="1716376"/>
            <a:ext cx="357863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B03EA1C-7DAD-F2ED-9980-95502A252085}"/>
              </a:ext>
            </a:extLst>
          </p:cNvPr>
          <p:cNvCxnSpPr>
            <a:cxnSpLocks/>
            <a:stCxn id="83" idx="2"/>
            <a:endCxn id="140" idx="1"/>
          </p:cNvCxnSpPr>
          <p:nvPr/>
        </p:nvCxnSpPr>
        <p:spPr>
          <a:xfrm flipH="1">
            <a:off x="9370304" y="1716376"/>
            <a:ext cx="714981" cy="83876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CD9CE874-D93E-0495-4971-886A0EDE15EC}"/>
              </a:ext>
            </a:extLst>
          </p:cNvPr>
          <p:cNvCxnSpPr>
            <a:cxnSpLocks/>
            <a:stCxn id="97" idx="2"/>
            <a:endCxn id="146" idx="1"/>
          </p:cNvCxnSpPr>
          <p:nvPr/>
        </p:nvCxnSpPr>
        <p:spPr>
          <a:xfrm>
            <a:off x="7790943" y="1716376"/>
            <a:ext cx="555705" cy="85280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F1D478-D77A-8782-9673-DAB6DB749B63}"/>
              </a:ext>
            </a:extLst>
          </p:cNvPr>
          <p:cNvCxnSpPr>
            <a:cxnSpLocks/>
            <a:stCxn id="97" idx="2"/>
            <a:endCxn id="149" idx="1"/>
          </p:cNvCxnSpPr>
          <p:nvPr/>
        </p:nvCxnSpPr>
        <p:spPr>
          <a:xfrm flipH="1">
            <a:off x="7319501" y="1716376"/>
            <a:ext cx="471442" cy="869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10799F0E-0437-2B9A-FCB5-583543C80E96}"/>
              </a:ext>
            </a:extLst>
          </p:cNvPr>
          <p:cNvCxnSpPr>
            <a:cxnSpLocks/>
            <a:stCxn id="146" idx="2"/>
            <a:endCxn id="152" idx="1"/>
          </p:cNvCxnSpPr>
          <p:nvPr/>
        </p:nvCxnSpPr>
        <p:spPr>
          <a:xfrm>
            <a:off x="8722956" y="3130051"/>
            <a:ext cx="496990" cy="103985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A07051E7-36B3-DA44-A4F4-CBAE9DDE9A5C}"/>
              </a:ext>
            </a:extLst>
          </p:cNvPr>
          <p:cNvCxnSpPr>
            <a:cxnSpLocks/>
            <a:stCxn id="149" idx="2"/>
            <a:endCxn id="155" idx="1"/>
          </p:cNvCxnSpPr>
          <p:nvPr/>
        </p:nvCxnSpPr>
        <p:spPr>
          <a:xfrm>
            <a:off x="7644917" y="3113303"/>
            <a:ext cx="683575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F075E99-4F31-5247-3AD2-D1BAF95B8521}"/>
              </a:ext>
            </a:extLst>
          </p:cNvPr>
          <p:cNvCxnSpPr>
            <a:cxnSpLocks/>
            <a:stCxn id="149" idx="2"/>
            <a:endCxn id="158" idx="1"/>
          </p:cNvCxnSpPr>
          <p:nvPr/>
        </p:nvCxnSpPr>
        <p:spPr>
          <a:xfrm>
            <a:off x="7644917" y="3113303"/>
            <a:ext cx="3080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E86BCDA1-D93C-6CF1-61D7-2EF25DE5AD13}"/>
              </a:ext>
            </a:extLst>
          </p:cNvPr>
          <p:cNvCxnSpPr>
            <a:cxnSpLocks/>
            <a:stCxn id="149" idx="2"/>
            <a:endCxn id="161" idx="1"/>
          </p:cNvCxnSpPr>
          <p:nvPr/>
        </p:nvCxnSpPr>
        <p:spPr>
          <a:xfrm flipH="1">
            <a:off x="7511256" y="3113303"/>
            <a:ext cx="133661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80F5482-40DC-7D08-823F-20256CD3EAC6}"/>
              </a:ext>
            </a:extLst>
          </p:cNvPr>
          <p:cNvCxnSpPr>
            <a:cxnSpLocks/>
            <a:stCxn id="149" idx="2"/>
            <a:endCxn id="164" idx="1"/>
          </p:cNvCxnSpPr>
          <p:nvPr/>
        </p:nvCxnSpPr>
        <p:spPr>
          <a:xfrm flipH="1">
            <a:off x="7154138" y="3113303"/>
            <a:ext cx="490779" cy="105660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B59BD864-6000-A7E6-E64B-041167A0CC8E}"/>
              </a:ext>
            </a:extLst>
          </p:cNvPr>
          <p:cNvCxnSpPr>
            <a:cxnSpLocks/>
            <a:stCxn id="66" idx="1"/>
            <a:endCxn id="101" idx="1"/>
          </p:cNvCxnSpPr>
          <p:nvPr/>
        </p:nvCxnSpPr>
        <p:spPr>
          <a:xfrm flipH="1">
            <a:off x="3931654" y="284159"/>
            <a:ext cx="3436530" cy="76876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483F934-19EA-B758-9CC6-FF70E27D5BB6}"/>
              </a:ext>
            </a:extLst>
          </p:cNvPr>
          <p:cNvGrpSpPr/>
          <p:nvPr/>
        </p:nvGrpSpPr>
        <p:grpSpPr>
          <a:xfrm>
            <a:off x="4824893" y="2541176"/>
            <a:ext cx="1217529" cy="628133"/>
            <a:chOff x="1131345" y="4875357"/>
            <a:chExt cx="1217529" cy="62813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370EB5BA-1F7F-FBCA-7BCC-694ACB603FA8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/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9</a:t>
                  </a:r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𝐶𝑜𝑛𝑓𝑖𝑟𝑚𝑎𝑡𝑜𝑟𝑦</m:t>
                      </m:r>
                    </m:oMath>
                  </a14:m>
                  <a:r>
                    <a:rPr lang="en-US" sz="1400" dirty="0"/>
                    <a:t> </a:t>
                  </a:r>
                  <a:endParaRPr lang="he-IL" sz="1400" dirty="0"/>
                </a:p>
              </p:txBody>
            </p:sp>
          </mc:Choice>
          <mc:Fallback xmlns="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42EE7D36-65D1-2F33-6E68-F5AEBD71D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31345" y="4980270"/>
                  <a:ext cx="1217529" cy="523220"/>
                </a:xfrm>
                <a:prstGeom prst="rect">
                  <a:avLst/>
                </a:prstGeom>
                <a:blipFill>
                  <a:blip r:embed="rId28"/>
                  <a:stretch>
                    <a:fillRect l="-465" t="-1099" b="-60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E2A3619-F42F-71B5-CAD1-66982EC3D3E3}"/>
              </a:ext>
            </a:extLst>
          </p:cNvPr>
          <p:cNvGrpSpPr/>
          <p:nvPr/>
        </p:nvGrpSpPr>
        <p:grpSpPr>
          <a:xfrm>
            <a:off x="3793214" y="2556298"/>
            <a:ext cx="1107500" cy="597888"/>
            <a:chOff x="3803179" y="4875356"/>
            <a:chExt cx="1107500" cy="59788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72305C1-D08C-4A98-CAE7-EC84D28C7DA4}"/>
                </a:ext>
              </a:extLst>
            </p:cNvPr>
            <p:cNvSpPr/>
            <p:nvPr/>
          </p:nvSpPr>
          <p:spPr>
            <a:xfrm rot="2001123">
              <a:off x="3851709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/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8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𝐸𝑥𝑝𝑙𝑜𝑟𝑎𝑡𝑜𝑟𝑦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6087D3B0-BFC7-0D3F-A838-187DCBE2D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803179" y="4950024"/>
                  <a:ext cx="1107500" cy="523220"/>
                </a:xfrm>
                <a:prstGeom prst="rect">
                  <a:avLst/>
                </a:prstGeom>
                <a:blipFill>
                  <a:blip r:embed="rId29"/>
                  <a:stretch>
                    <a:fillRect t="-1156" b="-404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B332431-2A1E-8A2E-6A8D-FF00F7FE2F75}"/>
              </a:ext>
            </a:extLst>
          </p:cNvPr>
          <p:cNvGrpSpPr/>
          <p:nvPr/>
        </p:nvGrpSpPr>
        <p:grpSpPr>
          <a:xfrm>
            <a:off x="5809373" y="4112411"/>
            <a:ext cx="742525" cy="523220"/>
            <a:chOff x="1170460" y="4849696"/>
            <a:chExt cx="742525" cy="52322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E3479CBA-006C-B417-EF71-2EC3F67D3352}"/>
                </a:ext>
              </a:extLst>
            </p:cNvPr>
            <p:cNvSpPr/>
            <p:nvPr/>
          </p:nvSpPr>
          <p:spPr>
            <a:xfrm rot="2001123">
              <a:off x="1193270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/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FF9A6E02-9A60-C60C-EBD2-D7FB2CA53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170460" y="4849696"/>
                  <a:ext cx="742525" cy="523220"/>
                </a:xfrm>
                <a:prstGeom prst="rect">
                  <a:avLst/>
                </a:prstGeom>
                <a:blipFill>
                  <a:blip r:embed="rId30"/>
                  <a:stretch>
                    <a:fillRect t="-2158" r="-6000" b="-136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DAE6576-4873-7555-2437-67042D9AD63D}"/>
              </a:ext>
            </a:extLst>
          </p:cNvPr>
          <p:cNvGrpSpPr/>
          <p:nvPr/>
        </p:nvGrpSpPr>
        <p:grpSpPr>
          <a:xfrm>
            <a:off x="4713836" y="4112411"/>
            <a:ext cx="742525" cy="523220"/>
            <a:chOff x="3224696" y="4849695"/>
            <a:chExt cx="742525" cy="52322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5D052864-420D-7AF6-F40D-B1562BA6176D}"/>
                </a:ext>
              </a:extLst>
            </p:cNvPr>
            <p:cNvSpPr/>
            <p:nvPr/>
          </p:nvSpPr>
          <p:spPr>
            <a:xfrm rot="2001123">
              <a:off x="3247506" y="4875356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/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23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𝑇𝑟𝑎𝑣𝑒𝑙𝑒𝑑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BB1D424E-C582-DB5A-0498-466EDCC7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3224696" y="4849695"/>
                  <a:ext cx="742525" cy="523220"/>
                </a:xfrm>
                <a:prstGeom prst="rect">
                  <a:avLst/>
                </a:prstGeom>
                <a:blipFill>
                  <a:blip r:embed="rId31"/>
                  <a:stretch>
                    <a:fillRect t="-2158" r="-61333" b="-5251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6194AE5-F311-C48D-7EFE-9C99B5361678}"/>
              </a:ext>
            </a:extLst>
          </p:cNvPr>
          <p:cNvGrpSpPr/>
          <p:nvPr/>
        </p:nvGrpSpPr>
        <p:grpSpPr>
          <a:xfrm>
            <a:off x="4338340" y="4112411"/>
            <a:ext cx="742525" cy="523220"/>
            <a:chOff x="2782664" y="4849696"/>
            <a:chExt cx="742525" cy="523220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7A757F-ECAC-EEA6-FD4C-A4B35B74E6A3}"/>
                </a:ext>
              </a:extLst>
            </p:cNvPr>
            <p:cNvSpPr/>
            <p:nvPr/>
          </p:nvSpPr>
          <p:spPr>
            <a:xfrm rot="2001123">
              <a:off x="2805474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/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𝐶𝑂𝑀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7697B500-4A13-7710-B33D-AA0FFB8D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782664" y="4849696"/>
                  <a:ext cx="742525" cy="523220"/>
                </a:xfrm>
                <a:prstGeom prst="rect">
                  <a:avLst/>
                </a:prstGeom>
                <a:blipFill>
                  <a:blip r:embed="rId32"/>
                  <a:stretch>
                    <a:fillRect t="-215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776BCFE-83F6-9837-DF52-0FF9E2C386F6}"/>
              </a:ext>
            </a:extLst>
          </p:cNvPr>
          <p:cNvGrpSpPr/>
          <p:nvPr/>
        </p:nvGrpSpPr>
        <p:grpSpPr>
          <a:xfrm>
            <a:off x="3938911" y="4112411"/>
            <a:ext cx="742525" cy="523220"/>
            <a:chOff x="2356923" y="4849696"/>
            <a:chExt cx="742525" cy="523220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1A8B742-8AF4-5307-B8DF-856AECB5EA49}"/>
                </a:ext>
              </a:extLst>
            </p:cNvPr>
            <p:cNvSpPr/>
            <p:nvPr/>
          </p:nvSpPr>
          <p:spPr>
            <a:xfrm rot="2001123">
              <a:off x="2379733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/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21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CDFC12A-2765-1A4D-41CA-96E6D92ED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2356923" y="4849696"/>
                  <a:ext cx="742525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2158" r="-43333" b="-3956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9EB1BC8-5D3E-6E25-DE7B-4EC735C06A62}"/>
              </a:ext>
            </a:extLst>
          </p:cNvPr>
          <p:cNvGrpSpPr/>
          <p:nvPr/>
        </p:nvGrpSpPr>
        <p:grpSpPr>
          <a:xfrm>
            <a:off x="3539482" y="4112411"/>
            <a:ext cx="742525" cy="523220"/>
            <a:chOff x="1988205" y="4849696"/>
            <a:chExt cx="742525" cy="523220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F701176-007A-5308-0A51-3F9BC58AD823}"/>
                </a:ext>
              </a:extLst>
            </p:cNvPr>
            <p:cNvSpPr/>
            <p:nvPr/>
          </p:nvSpPr>
          <p:spPr>
            <a:xfrm rot="2001123">
              <a:off x="2011015" y="4875357"/>
              <a:ext cx="73672" cy="736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/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sz="1400" b="0" dirty="0"/>
                    <a:t>20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68B98BCE-3314-F4F0-26A8-4FB8A7167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1123">
                  <a:off x="1988205" y="4849696"/>
                  <a:ext cx="742525" cy="523220"/>
                </a:xfrm>
                <a:prstGeom prst="rect">
                  <a:avLst/>
                </a:prstGeom>
                <a:blipFill>
                  <a:blip r:embed="rId34"/>
                  <a:stretch>
                    <a:fillRect t="-2158" r="-30872" b="-3021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6585BF82-B44C-01EC-031F-897B7F31B7F3}"/>
              </a:ext>
            </a:extLst>
          </p:cNvPr>
          <p:cNvCxnSpPr>
            <a:cxnSpLocks/>
            <a:stCxn id="101" idx="2"/>
            <a:endCxn id="328" idx="1"/>
          </p:cNvCxnSpPr>
          <p:nvPr/>
        </p:nvCxnSpPr>
        <p:spPr>
          <a:xfrm>
            <a:off x="4463828" y="1716376"/>
            <a:ext cx="461323" cy="85663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D659A34-8CD3-EA87-C08F-A16AA93DF752}"/>
              </a:ext>
            </a:extLst>
          </p:cNvPr>
          <p:cNvCxnSpPr>
            <a:cxnSpLocks/>
            <a:stCxn id="101" idx="2"/>
            <a:endCxn id="331" idx="1"/>
          </p:cNvCxnSpPr>
          <p:nvPr/>
        </p:nvCxnSpPr>
        <p:spPr>
          <a:xfrm flipH="1">
            <a:off x="3884412" y="1716376"/>
            <a:ext cx="579416" cy="871758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1D6AE55-6125-07AF-6BE5-BF7C12B6C4DD}"/>
              </a:ext>
            </a:extLst>
          </p:cNvPr>
          <p:cNvCxnSpPr>
            <a:cxnSpLocks/>
            <a:stCxn id="328" idx="2"/>
            <a:endCxn id="334" idx="1"/>
          </p:cNvCxnSpPr>
          <p:nvPr/>
        </p:nvCxnSpPr>
        <p:spPr>
          <a:xfrm>
            <a:off x="5289829" y="3126224"/>
            <a:ext cx="580688" cy="104368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569E530-2157-FD88-0134-D887EC584908}"/>
              </a:ext>
            </a:extLst>
          </p:cNvPr>
          <p:cNvCxnSpPr>
            <a:cxnSpLocks/>
            <a:stCxn id="331" idx="2"/>
            <a:endCxn id="337" idx="1"/>
          </p:cNvCxnSpPr>
          <p:nvPr/>
        </p:nvCxnSpPr>
        <p:spPr>
          <a:xfrm>
            <a:off x="4203136" y="3111101"/>
            <a:ext cx="571844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A0CDBAD8-92C3-BFBF-D927-44C430A3E3E6}"/>
              </a:ext>
            </a:extLst>
          </p:cNvPr>
          <p:cNvCxnSpPr>
            <a:cxnSpLocks/>
            <a:stCxn id="331" idx="2"/>
            <a:endCxn id="340" idx="1"/>
          </p:cNvCxnSpPr>
          <p:nvPr/>
        </p:nvCxnSpPr>
        <p:spPr>
          <a:xfrm>
            <a:off x="4203136" y="3111101"/>
            <a:ext cx="196348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3CA1B1B-D49A-A932-89B0-351ED87887BC}"/>
              </a:ext>
            </a:extLst>
          </p:cNvPr>
          <p:cNvCxnSpPr>
            <a:cxnSpLocks/>
            <a:stCxn id="331" idx="2"/>
            <a:endCxn id="343" idx="1"/>
          </p:cNvCxnSpPr>
          <p:nvPr/>
        </p:nvCxnSpPr>
        <p:spPr>
          <a:xfrm flipH="1">
            <a:off x="4000055" y="3111101"/>
            <a:ext cx="203081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A6BE301D-ECC7-7878-39D6-050D67D36761}"/>
              </a:ext>
            </a:extLst>
          </p:cNvPr>
          <p:cNvCxnSpPr>
            <a:cxnSpLocks/>
            <a:stCxn id="331" idx="2"/>
            <a:endCxn id="346" idx="1"/>
          </p:cNvCxnSpPr>
          <p:nvPr/>
        </p:nvCxnSpPr>
        <p:spPr>
          <a:xfrm flipH="1">
            <a:off x="3600626" y="3111101"/>
            <a:ext cx="602510" cy="105880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F02CD093-F3A1-DD53-A42A-8901EF88235B}"/>
              </a:ext>
            </a:extLst>
          </p:cNvPr>
          <p:cNvCxnSpPr>
            <a:cxnSpLocks/>
            <a:stCxn id="107" idx="2"/>
            <a:endCxn id="254" idx="1"/>
          </p:cNvCxnSpPr>
          <p:nvPr/>
        </p:nvCxnSpPr>
        <p:spPr>
          <a:xfrm flipH="1">
            <a:off x="915566" y="1716376"/>
            <a:ext cx="670086" cy="96936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8BFEED3-6214-8394-35CE-083F773FC63B}"/>
              </a:ext>
            </a:extLst>
          </p:cNvPr>
          <p:cNvCxnSpPr>
            <a:cxnSpLocks/>
            <a:stCxn id="107" idx="2"/>
            <a:endCxn id="251" idx="1"/>
          </p:cNvCxnSpPr>
          <p:nvPr/>
        </p:nvCxnSpPr>
        <p:spPr>
          <a:xfrm>
            <a:off x="1585652" y="1716376"/>
            <a:ext cx="395921" cy="9046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B3F7495-9CB0-CD7E-97F3-4BA791B9D2BB}"/>
              </a:ext>
            </a:extLst>
          </p:cNvPr>
          <p:cNvCxnSpPr>
            <a:cxnSpLocks/>
            <a:stCxn id="251" idx="2"/>
            <a:endCxn id="257" idx="1"/>
          </p:cNvCxnSpPr>
          <p:nvPr/>
        </p:nvCxnSpPr>
        <p:spPr>
          <a:xfrm>
            <a:off x="2200473" y="3078250"/>
            <a:ext cx="382288" cy="111113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1F769B3-592B-7CBC-044E-5640E5256A17}"/>
              </a:ext>
            </a:extLst>
          </p:cNvPr>
          <p:cNvCxnSpPr>
            <a:cxnSpLocks/>
            <a:stCxn id="254" idx="2"/>
            <a:endCxn id="260" idx="1"/>
          </p:cNvCxnSpPr>
          <p:nvPr/>
        </p:nvCxnSpPr>
        <p:spPr>
          <a:xfrm>
            <a:off x="1034652" y="3077305"/>
            <a:ext cx="492101" cy="10081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1F75EE-16E8-7598-FF81-63C37F626DFC}"/>
              </a:ext>
            </a:extLst>
          </p:cNvPr>
          <p:cNvCxnSpPr>
            <a:cxnSpLocks/>
            <a:stCxn id="254" idx="2"/>
            <a:endCxn id="263" idx="1"/>
          </p:cNvCxnSpPr>
          <p:nvPr/>
        </p:nvCxnSpPr>
        <p:spPr>
          <a:xfrm flipH="1">
            <a:off x="506574" y="3077305"/>
            <a:ext cx="528078" cy="1038042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2C949089-5110-9D97-517A-206F2DBD5208}"/>
              </a:ext>
            </a:extLst>
          </p:cNvPr>
          <p:cNvCxnSpPr>
            <a:cxnSpLocks/>
            <a:stCxn id="260" idx="2"/>
            <a:endCxn id="266" idx="1"/>
          </p:cNvCxnSpPr>
          <p:nvPr/>
        </p:nvCxnSpPr>
        <p:spPr>
          <a:xfrm>
            <a:off x="1910693" y="4651342"/>
            <a:ext cx="551846" cy="98887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8C75575A-37F2-5C41-4B93-64A5A3B253D9}"/>
              </a:ext>
            </a:extLst>
          </p:cNvPr>
          <p:cNvCxnSpPr>
            <a:cxnSpLocks/>
            <a:stCxn id="263" idx="2"/>
            <a:endCxn id="269" idx="1"/>
          </p:cNvCxnSpPr>
          <p:nvPr/>
        </p:nvCxnSpPr>
        <p:spPr>
          <a:xfrm>
            <a:off x="799668" y="4621445"/>
            <a:ext cx="511979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B5EF0FBF-5716-7770-40B7-E0D05E09FCB4}"/>
              </a:ext>
            </a:extLst>
          </p:cNvPr>
          <p:cNvCxnSpPr>
            <a:cxnSpLocks/>
            <a:stCxn id="263" idx="2"/>
            <a:endCxn id="272" idx="1"/>
          </p:cNvCxnSpPr>
          <p:nvPr/>
        </p:nvCxnSpPr>
        <p:spPr>
          <a:xfrm>
            <a:off x="799668" y="4621445"/>
            <a:ext cx="120527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7ECFA685-3CC4-D24F-B601-9F30CD5E9859}"/>
              </a:ext>
            </a:extLst>
          </p:cNvPr>
          <p:cNvCxnSpPr>
            <a:cxnSpLocks/>
            <a:stCxn id="263" idx="2"/>
            <a:endCxn id="275" idx="1"/>
          </p:cNvCxnSpPr>
          <p:nvPr/>
        </p:nvCxnSpPr>
        <p:spPr>
          <a:xfrm flipH="1">
            <a:off x="528744" y="4621445"/>
            <a:ext cx="270924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98816B1F-F06D-6FE4-06E5-AF07027CE522}"/>
              </a:ext>
            </a:extLst>
          </p:cNvPr>
          <p:cNvCxnSpPr>
            <a:cxnSpLocks/>
            <a:stCxn id="263" idx="2"/>
            <a:endCxn id="278" idx="1"/>
          </p:cNvCxnSpPr>
          <p:nvPr/>
        </p:nvCxnSpPr>
        <p:spPr>
          <a:xfrm flipH="1">
            <a:off x="137293" y="4621445"/>
            <a:ext cx="662375" cy="101877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67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EDA3A-868F-6E2C-CAD1-0E6D1211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5838" r="11627" b="13012"/>
          <a:stretch/>
        </p:blipFill>
        <p:spPr bwMode="auto">
          <a:xfrm>
            <a:off x="0" y="319585"/>
            <a:ext cx="12192000" cy="6538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3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Coca Cola Circle Logo Vector (.AI) Free Download">
            <a:extLst>
              <a:ext uri="{FF2B5EF4-FFF2-40B4-BE49-F238E27FC236}">
                <a16:creationId xmlns:a16="http://schemas.microsoft.com/office/drawing/2014/main" id="{2844D501-46D3-BEAD-77D4-BA076064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4991859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AD87CA-307D-AB67-29B0-F01E791E0625}"/>
              </a:ext>
            </a:extLst>
          </p:cNvPr>
          <p:cNvSpPr txBox="1"/>
          <p:nvPr/>
        </p:nvSpPr>
        <p:spPr>
          <a:xfrm>
            <a:off x="171552" y="3731738"/>
            <a:ext cx="21373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Degrading physical properties</a:t>
            </a:r>
            <a:endParaRPr lang="en-US" sz="20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5C315-0C28-FE0B-CEA1-D0D47A613ED7}"/>
              </a:ext>
            </a:extLst>
          </p:cNvPr>
          <p:cNvSpPr txBox="1"/>
          <p:nvPr/>
        </p:nvSpPr>
        <p:spPr>
          <a:xfrm>
            <a:off x="5059916" y="3731738"/>
            <a:ext cx="207216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Suppression with salient stimuli</a:t>
            </a:r>
            <a:endParaRPr lang="en-US" sz="20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7FFEDB-2029-16C7-6DB5-26A98FA4CDB6}"/>
              </a:ext>
            </a:extLst>
          </p:cNvPr>
          <p:cNvSpPr txBox="1"/>
          <p:nvPr/>
        </p:nvSpPr>
        <p:spPr>
          <a:xfrm>
            <a:off x="10013472" y="3731738"/>
            <a:ext cx="12938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Diverting attention</a:t>
            </a:r>
            <a:endParaRPr lang="en-US" sz="20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3D35F-D4F7-2A6C-61A2-CFBA240A6B7F}"/>
              </a:ext>
            </a:extLst>
          </p:cNvPr>
          <p:cNvSpPr txBox="1"/>
          <p:nvPr/>
        </p:nvSpPr>
        <p:spPr>
          <a:xfrm>
            <a:off x="4036173" y="6319"/>
            <a:ext cx="41196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conscious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0ECF-F252-5DB0-9B46-FA7985522CB2}"/>
              </a:ext>
            </a:extLst>
          </p:cNvPr>
          <p:cNvSpPr txBox="1"/>
          <p:nvPr/>
        </p:nvSpPr>
        <p:spPr>
          <a:xfrm>
            <a:off x="3450977" y="7880"/>
            <a:ext cx="861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Un</a:t>
            </a:r>
          </a:p>
        </p:txBody>
      </p:sp>
      <p:pic>
        <p:nvPicPr>
          <p:cNvPr id="20" name="Picture 6" descr="Coca Cola Circle Logo Vector (.AI) Free Download">
            <a:extLst>
              <a:ext uri="{FF2B5EF4-FFF2-40B4-BE49-F238E27FC236}">
                <a16:creationId xmlns:a16="http://schemas.microsoft.com/office/drawing/2014/main" id="{7BDC0F9C-CE07-CC98-7C23-D3D7B906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6" y="108135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FDB197-4682-0A67-35A7-B19B2621E118}"/>
              </a:ext>
            </a:extLst>
          </p:cNvPr>
          <p:cNvSpPr txBox="1"/>
          <p:nvPr/>
        </p:nvSpPr>
        <p:spPr>
          <a:xfrm>
            <a:off x="594208" y="63410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A8870E-6E4D-09F6-836F-22165F8C7AF6}"/>
              </a:ext>
            </a:extLst>
          </p:cNvPr>
          <p:cNvSpPr/>
          <p:nvPr/>
        </p:nvSpPr>
        <p:spPr>
          <a:xfrm>
            <a:off x="2231881" y="1305680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192C2-98F2-7711-722F-14354543AAF3}"/>
              </a:ext>
            </a:extLst>
          </p:cNvPr>
          <p:cNvSpPr txBox="1"/>
          <p:nvPr/>
        </p:nvSpPr>
        <p:spPr>
          <a:xfrm>
            <a:off x="6942451" y="634106"/>
            <a:ext cx="13366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A67FE-8584-5D96-95C8-3E862EDC7E0A}"/>
              </a:ext>
            </a:extLst>
          </p:cNvPr>
          <p:cNvSpPr txBox="1"/>
          <p:nvPr/>
        </p:nvSpPr>
        <p:spPr>
          <a:xfrm>
            <a:off x="9628980" y="63410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4" name="Picture 10" descr="Pin on Amazing Animals and Birds">
            <a:extLst>
              <a:ext uri="{FF2B5EF4-FFF2-40B4-BE49-F238E27FC236}">
                <a16:creationId xmlns:a16="http://schemas.microsoft.com/office/drawing/2014/main" id="{944EC7C3-A422-A8C7-4A6B-6D3AED8C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70496" y="994419"/>
            <a:ext cx="2277861" cy="16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aphic 54" descr="Eye with solid fill">
            <a:extLst>
              <a:ext uri="{FF2B5EF4-FFF2-40B4-BE49-F238E27FC236}">
                <a16:creationId xmlns:a16="http://schemas.microsoft.com/office/drawing/2014/main" id="{586A5F21-36FA-CA5A-4677-FDC41DF9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5" y="1390003"/>
            <a:ext cx="914400" cy="914400"/>
          </a:xfrm>
          <a:prstGeom prst="rect">
            <a:avLst/>
          </a:prstGeom>
        </p:spPr>
      </p:pic>
      <p:pic>
        <p:nvPicPr>
          <p:cNvPr id="56" name="Picture 2" descr="Brain Cartoon Character Images | Free Vectors, Stock Photos &amp; PSD">
            <a:extLst>
              <a:ext uri="{FF2B5EF4-FFF2-40B4-BE49-F238E27FC236}">
                <a16:creationId xmlns:a16="http://schemas.microsoft.com/office/drawing/2014/main" id="{AC873A24-DBEB-66F3-1DF3-5A7EB840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279" y="1081356"/>
            <a:ext cx="1975954" cy="15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CF4494E-291F-ED05-5CFF-0942B9B65D67}"/>
              </a:ext>
            </a:extLst>
          </p:cNvPr>
          <p:cNvSpPr txBox="1"/>
          <p:nvPr/>
        </p:nvSpPr>
        <p:spPr>
          <a:xfrm>
            <a:off x="3353516" y="63410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Processing</a:t>
            </a:r>
            <a:endParaRPr lang="en-US" sz="2000" baseline="30000" dirty="0"/>
          </a:p>
        </p:txBody>
      </p:sp>
      <p:sp>
        <p:nvSpPr>
          <p:cNvPr id="59" name="Arrow: U-Turn 58">
            <a:extLst>
              <a:ext uri="{FF2B5EF4-FFF2-40B4-BE49-F238E27FC236}">
                <a16:creationId xmlns:a16="http://schemas.microsoft.com/office/drawing/2014/main" id="{9EA29031-1861-5B89-7EB2-8AF1A6C78B9E}"/>
              </a:ext>
            </a:extLst>
          </p:cNvPr>
          <p:cNvSpPr/>
          <p:nvPr/>
        </p:nvSpPr>
        <p:spPr>
          <a:xfrm rot="10800000" flipH="1">
            <a:off x="4377635" y="2709259"/>
            <a:ext cx="6688352" cy="822504"/>
          </a:xfrm>
          <a:prstGeom prst="uturnArrow">
            <a:avLst>
              <a:gd name="adj1" fmla="val 26416"/>
              <a:gd name="adj2" fmla="val 25000"/>
              <a:gd name="adj3" fmla="val 25000"/>
              <a:gd name="adj4" fmla="val 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B4B38-EA40-2F46-C8D3-5956EF6A9EA4}"/>
              </a:ext>
            </a:extLst>
          </p:cNvPr>
          <p:cNvGrpSpPr/>
          <p:nvPr/>
        </p:nvGrpSpPr>
        <p:grpSpPr>
          <a:xfrm>
            <a:off x="4106104" y="4912377"/>
            <a:ext cx="4049723" cy="1899411"/>
            <a:chOff x="3647215" y="4924353"/>
            <a:chExt cx="4049723" cy="18994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3B833E-119B-C4A8-7976-91AF5C42A5EB}"/>
                </a:ext>
              </a:extLst>
            </p:cNvPr>
            <p:cNvSpPr/>
            <p:nvPr/>
          </p:nvSpPr>
          <p:spPr>
            <a:xfrm>
              <a:off x="6370013" y="5469136"/>
              <a:ext cx="529506" cy="51987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B1C3CF5-6C89-0FB7-4788-ACAC04BE5B01}"/>
                </a:ext>
              </a:extLst>
            </p:cNvPr>
            <p:cNvSpPr/>
            <p:nvPr/>
          </p:nvSpPr>
          <p:spPr>
            <a:xfrm>
              <a:off x="6335439" y="6069662"/>
              <a:ext cx="404647" cy="319276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8BBCA3-E567-AEBD-3C27-3AB7AB569879}"/>
                </a:ext>
              </a:extLst>
            </p:cNvPr>
            <p:cNvSpPr/>
            <p:nvPr/>
          </p:nvSpPr>
          <p:spPr>
            <a:xfrm>
              <a:off x="7030880" y="5596184"/>
              <a:ext cx="285306" cy="279949"/>
            </a:xfrm>
            <a:prstGeom prst="ellipse">
              <a:avLst/>
            </a:prstGeom>
            <a:solidFill>
              <a:srgbClr val="4A1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8A59F-A061-AC63-6EA1-399499377148}"/>
                </a:ext>
              </a:extLst>
            </p:cNvPr>
            <p:cNvSpPr/>
            <p:nvPr/>
          </p:nvSpPr>
          <p:spPr>
            <a:xfrm>
              <a:off x="6095999" y="5306658"/>
              <a:ext cx="289034" cy="2855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77F5C9-9871-741A-560C-BB865B01F665}"/>
                </a:ext>
              </a:extLst>
            </p:cNvPr>
            <p:cNvSpPr/>
            <p:nvPr/>
          </p:nvSpPr>
          <p:spPr>
            <a:xfrm>
              <a:off x="7052441" y="5731261"/>
              <a:ext cx="404647" cy="43305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A74782-859A-EEAC-CC82-6F44D1486C55}"/>
                </a:ext>
              </a:extLst>
            </p:cNvPr>
            <p:cNvSpPr/>
            <p:nvPr/>
          </p:nvSpPr>
          <p:spPr>
            <a:xfrm>
              <a:off x="6095999" y="5731261"/>
              <a:ext cx="650598" cy="5479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189076-CD25-4CBF-ECFE-B0F0149D547D}"/>
                </a:ext>
              </a:extLst>
            </p:cNvPr>
            <p:cNvSpPr/>
            <p:nvPr/>
          </p:nvSpPr>
          <p:spPr>
            <a:xfrm>
              <a:off x="6927560" y="5241581"/>
              <a:ext cx="529506" cy="433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B60C1D-BC59-4524-C905-A724420449A5}"/>
                </a:ext>
              </a:extLst>
            </p:cNvPr>
            <p:cNvSpPr/>
            <p:nvPr/>
          </p:nvSpPr>
          <p:spPr>
            <a:xfrm>
              <a:off x="6318450" y="5272487"/>
              <a:ext cx="404648" cy="370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82B2B7-578A-6764-406A-7FDAA0ACC602}"/>
                </a:ext>
              </a:extLst>
            </p:cNvPr>
            <p:cNvSpPr/>
            <p:nvPr/>
          </p:nvSpPr>
          <p:spPr>
            <a:xfrm>
              <a:off x="7017997" y="6087350"/>
              <a:ext cx="289034" cy="2428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87BF18-7313-0198-3DF6-DB2A7BF952A7}"/>
                </a:ext>
              </a:extLst>
            </p:cNvPr>
            <p:cNvSpPr/>
            <p:nvPr/>
          </p:nvSpPr>
          <p:spPr>
            <a:xfrm>
              <a:off x="6546917" y="5984452"/>
              <a:ext cx="404647" cy="37070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BEF404-A996-0272-2646-DD25FCE2BEA4}"/>
                </a:ext>
              </a:extLst>
            </p:cNvPr>
            <p:cNvSpPr/>
            <p:nvPr/>
          </p:nvSpPr>
          <p:spPr>
            <a:xfrm>
              <a:off x="7231989" y="5565388"/>
              <a:ext cx="266365" cy="24283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AF215E-2357-CEBC-FC0F-E37ECB21D0F0}"/>
                </a:ext>
              </a:extLst>
            </p:cNvPr>
            <p:cNvSpPr/>
            <p:nvPr/>
          </p:nvSpPr>
          <p:spPr>
            <a:xfrm>
              <a:off x="6951082" y="5761070"/>
              <a:ext cx="314446" cy="25993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B2577-9767-9876-AA57-7808E6DD75EC}"/>
                </a:ext>
              </a:extLst>
            </p:cNvPr>
            <p:cNvSpPr/>
            <p:nvPr/>
          </p:nvSpPr>
          <p:spPr>
            <a:xfrm>
              <a:off x="6710364" y="5266247"/>
              <a:ext cx="314446" cy="25993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23A92A-C49A-2080-296F-97CA956113C8}"/>
                </a:ext>
              </a:extLst>
            </p:cNvPr>
            <p:cNvSpPr/>
            <p:nvPr/>
          </p:nvSpPr>
          <p:spPr>
            <a:xfrm>
              <a:off x="6798209" y="6100548"/>
              <a:ext cx="285306" cy="27994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0969D3-D8E9-3048-55C0-8F7802DAD2B8}"/>
                </a:ext>
              </a:extLst>
            </p:cNvPr>
            <p:cNvSpPr/>
            <p:nvPr/>
          </p:nvSpPr>
          <p:spPr>
            <a:xfrm>
              <a:off x="6545797" y="5249259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99EBEF-695E-F336-11B2-F698CAE1783A}"/>
                </a:ext>
              </a:extLst>
            </p:cNvPr>
            <p:cNvSpPr/>
            <p:nvPr/>
          </p:nvSpPr>
          <p:spPr>
            <a:xfrm>
              <a:off x="6746597" y="5503867"/>
              <a:ext cx="336918" cy="370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08F728-9201-B77B-9E84-069C124F000B}"/>
                </a:ext>
              </a:extLst>
            </p:cNvPr>
            <p:cNvSpPr/>
            <p:nvPr/>
          </p:nvSpPr>
          <p:spPr>
            <a:xfrm>
              <a:off x="6061442" y="5784727"/>
              <a:ext cx="285306" cy="279949"/>
            </a:xfrm>
            <a:prstGeom prst="ellipse">
              <a:avLst/>
            </a:prstGeom>
            <a:solidFill>
              <a:srgbClr val="00D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9A573C-23D5-D9A9-CD37-AC2D33C856E0}"/>
                </a:ext>
              </a:extLst>
            </p:cNvPr>
            <p:cNvSpPr/>
            <p:nvPr/>
          </p:nvSpPr>
          <p:spPr>
            <a:xfrm>
              <a:off x="6031372" y="5573557"/>
              <a:ext cx="366651" cy="3005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FB6A35-68F2-4C16-585E-33541ED578B8}"/>
                </a:ext>
              </a:extLst>
            </p:cNvPr>
            <p:cNvSpPr/>
            <p:nvPr/>
          </p:nvSpPr>
          <p:spPr>
            <a:xfrm>
              <a:off x="6746597" y="5891038"/>
              <a:ext cx="404647" cy="319276"/>
            </a:xfrm>
            <a:prstGeom prst="ellipse">
              <a:avLst/>
            </a:prstGeom>
            <a:solidFill>
              <a:srgbClr val="EE2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40860-A4B4-EBC3-4166-3619A5ED72ED}"/>
                </a:ext>
              </a:extLst>
            </p:cNvPr>
            <p:cNvSpPr/>
            <p:nvPr/>
          </p:nvSpPr>
          <p:spPr>
            <a:xfrm>
              <a:off x="6367642" y="5779905"/>
              <a:ext cx="349381" cy="3357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6CE0A1-AD0C-64F5-5435-B711764E37AD}"/>
                </a:ext>
              </a:extLst>
            </p:cNvPr>
            <p:cNvSpPr/>
            <p:nvPr/>
          </p:nvSpPr>
          <p:spPr>
            <a:xfrm>
              <a:off x="6934199" y="5457175"/>
              <a:ext cx="210237" cy="1664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6" descr="Coca Cola Circle Logo Vector (.AI) Free Download">
              <a:extLst>
                <a:ext uri="{FF2B5EF4-FFF2-40B4-BE49-F238E27FC236}">
                  <a16:creationId xmlns:a16="http://schemas.microsoft.com/office/drawing/2014/main" id="{12BBA4E3-E8FE-AD86-11E1-16CD9DDD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52" y="5266247"/>
              <a:ext cx="1089066" cy="108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DEDC3C-40ED-5074-963B-E0923CA1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04" b="89990" l="4066" r="97338">
                          <a14:foregroundMark x1="9923" y1="17131" x2="4114" y2="28896"/>
                          <a14:foregroundMark x1="4114" y1="28896" x2="4453" y2="30031"/>
                          <a14:foregroundMark x1="90755" y1="20021" x2="93175" y2="28586"/>
                          <a14:foregroundMark x1="93175" y1="28586" x2="92740" y2="30444"/>
                          <a14:foregroundMark x1="97338" y1="22910" x2="96273" y2="277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7215" y="4924353"/>
              <a:ext cx="4049723" cy="189941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45F2E92-E52E-29CB-2A91-48C6E62B4D8A}"/>
              </a:ext>
            </a:extLst>
          </p:cNvPr>
          <p:cNvGrpSpPr/>
          <p:nvPr/>
        </p:nvGrpSpPr>
        <p:grpSpPr>
          <a:xfrm>
            <a:off x="9984381" y="4523156"/>
            <a:ext cx="1571903" cy="2244066"/>
            <a:chOff x="9984381" y="4523156"/>
            <a:chExt cx="1571903" cy="2244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B529DA7-7851-F0AC-B6C4-791E7F78BC03}"/>
                </a:ext>
              </a:extLst>
            </p:cNvPr>
            <p:cNvGrpSpPr/>
            <p:nvPr/>
          </p:nvGrpSpPr>
          <p:grpSpPr>
            <a:xfrm>
              <a:off x="9984381" y="4523156"/>
              <a:ext cx="1571903" cy="2244066"/>
              <a:chOff x="9697631" y="4585194"/>
              <a:chExt cx="1571903" cy="2244066"/>
            </a:xfrm>
          </p:grpSpPr>
          <p:pic>
            <p:nvPicPr>
              <p:cNvPr id="50" name="Picture 2" descr="Funny clown cartoon playing balls on bicycle Vector Image | Clowns funny,  Clown crafts, Clown images">
                <a:extLst>
                  <a:ext uri="{FF2B5EF4-FFF2-40B4-BE49-F238E27FC236}">
                    <a16:creationId xmlns:a16="http://schemas.microsoft.com/office/drawing/2014/main" id="{1D624080-E510-DFAC-3DE3-8A523CC66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241" b="90000" l="3000" r="95143">
                            <a14:foregroundMark x1="42571" y1="57593" x2="34857" y2="34722"/>
                            <a14:foregroundMark x1="34857" y1="34722" x2="36286" y2="22037"/>
                            <a14:foregroundMark x1="15571" y1="25833" x2="10714" y2="30463"/>
                            <a14:foregroundMark x1="10714" y1="26389" x2="19571" y2="37685"/>
                            <a14:foregroundMark x1="27714" y1="28796" x2="20429" y2="34537"/>
                            <a14:foregroundMark x1="5857" y1="25833" x2="3000" y2="25833"/>
                            <a14:foregroundMark x1="21143" y1="51852" x2="33286" y2="69537"/>
                            <a14:foregroundMark x1="33000" y1="74630" x2="30429" y2="59537"/>
                            <a14:foregroundMark x1="35143" y1="68333" x2="27429" y2="49444"/>
                            <a14:foregroundMark x1="42571" y1="46759" x2="68143" y2="52037"/>
                            <a14:foregroundMark x1="74857" y1="32593" x2="86286" y2="39537"/>
                            <a14:foregroundMark x1="84857" y1="41204" x2="92286" y2="43148"/>
                            <a14:foregroundMark x1="76286" y1="19630" x2="95143" y2="11667"/>
                            <a14:foregroundMark x1="57000" y1="15556" x2="41143" y2="3333"/>
                            <a14:foregroundMark x1="27714" y1="76759" x2="23000" y2="79444"/>
                            <a14:foregroundMark x1="33714" y1="75370" x2="46286" y2="75093"/>
                            <a14:foregroundMark x1="48571" y1="81574" x2="48143" y2="86389"/>
                            <a14:foregroundMark x1="22143" y1="80648" x2="21857" y2="81389"/>
                            <a14:foregroundMark x1="24857" y1="87593" x2="28143" y2="90000"/>
                            <a14:foregroundMark x1="35857" y1="42685" x2="28857" y2="29259"/>
                            <a14:foregroundMark x1="17000" y1="36204" x2="35571" y2="38796"/>
                            <a14:foregroundMark x1="37429" y1="29259" x2="34857" y2="40556"/>
                            <a14:foregroundMark x1="24000" y1="42407" x2="17429" y2="38148"/>
                            <a14:foregroundMark x1="17429" y1="35741" x2="10286" y2="37407"/>
                            <a14:foregroundMark x1="37000" y1="32130" x2="38571" y2="37685"/>
                            <a14:foregroundMark x1="29286" y1="60741" x2="51143" y2="59537"/>
                            <a14:foregroundMark x1="50714" y1="60000" x2="55143" y2="60463"/>
                            <a14:foregroundMark x1="42286" y1="46759" x2="66714" y2="51852"/>
                            <a14:foregroundMark x1="61143" y1="47963" x2="53714" y2="52778"/>
                            <a14:foregroundMark x1="58857" y1="51296" x2="64143" y2="54722"/>
                            <a14:foregroundMark x1="62286" y1="49167" x2="65143" y2="49444"/>
                            <a14:foregroundMark x1="61429" y1="48426" x2="67429" y2="50370"/>
                            <a14:foregroundMark x1="51429" y1="51111" x2="41429" y2="47500"/>
                            <a14:foregroundMark x1="47429" y1="48426" x2="39286" y2="45556"/>
                            <a14:foregroundMark x1="42286" y1="44815" x2="22143" y2="44630"/>
                            <a14:foregroundMark x1="22571" y1="76019" x2="28857" y2="73889"/>
                            <a14:foregroundMark x1="45143" y1="86852" x2="27714" y2="89537"/>
                            <a14:foregroundMark x1="38143" y1="89537" x2="44000" y2="87315"/>
                            <a14:foregroundMark x1="29286" y1="85463" x2="28143" y2="78981"/>
                            <a14:foregroundMark x1="31429" y1="77037" x2="22571" y2="88333"/>
                            <a14:foregroundMark x1="51857" y1="62407" x2="56714" y2="60463"/>
                            <a14:foregroundMark x1="57714" y1="59259" x2="57000" y2="60741"/>
                            <a14:foregroundMark x1="42571" y1="45093" x2="42571" y2="45093"/>
                            <a14:foregroundMark x1="36714" y1="42685" x2="44000" y2="47037"/>
                            <a14:foregroundMark x1="42286" y1="46019" x2="39286" y2="41204"/>
                            <a14:foregroundMark x1="37000" y1="41759" x2="43714" y2="45833"/>
                            <a14:foregroundMark x1="41429" y1="45370" x2="45571" y2="44815"/>
                            <a14:foregroundMark x1="62571" y1="48704" x2="64143" y2="47963"/>
                            <a14:foregroundMark x1="65571" y1="51852" x2="68571" y2="51296"/>
                            <a14:foregroundMark x1="66286" y1="49907" x2="69286" y2="50370"/>
                            <a14:foregroundMark x1="67000" y1="50370" x2="67429" y2="49167"/>
                            <a14:foregroundMark x1="69571" y1="49444" x2="54857" y2="48426"/>
                            <a14:foregroundMark x1="65571" y1="49907" x2="61857" y2="46019"/>
                            <a14:foregroundMark x1="37714" y1="38333" x2="40000" y2="28519"/>
                            <a14:foregroundMark x1="40000" y1="34259" x2="36714" y2="42222"/>
                            <a14:foregroundMark x1="23714" y1="41944" x2="21429" y2="48241"/>
                            <a14:foregroundMark x1="23000" y1="42407" x2="21429" y2="58056"/>
                            <a14:foregroundMark x1="18857" y1="56574" x2="21143" y2="42685"/>
                            <a14:foregroundMark x1="18571" y1="42407" x2="17429" y2="56389"/>
                            <a14:foregroundMark x1="16286" y1="56389" x2="15571" y2="44167"/>
                            <a14:foregroundMark x1="20000" y1="41759" x2="15857" y2="56574"/>
                            <a14:foregroundMark x1="14000" y1="55185" x2="13286" y2="47500"/>
                            <a14:foregroundMark x1="14000" y1="48241" x2="19286" y2="53056"/>
                            <a14:foregroundMark x1="24429" y1="45556" x2="33714" y2="52315"/>
                            <a14:foregroundMark x1="32143" y1="47037" x2="30429" y2="45370"/>
                            <a14:foregroundMark x1="35857" y1="44167" x2="25571" y2="44167"/>
                            <a14:foregroundMark x1="35571" y1="42685" x2="45143" y2="46019"/>
                            <a14:foregroundMark x1="48571" y1="49907" x2="37429" y2="42222"/>
                            <a14:foregroundMark x1="35571" y1="42222" x2="51143" y2="51852"/>
                            <a14:foregroundMark x1="44000" y1="49167" x2="39286" y2="4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96"/>
              <a:stretch/>
            </p:blipFill>
            <p:spPr bwMode="auto">
              <a:xfrm>
                <a:off x="9697631" y="4585194"/>
                <a:ext cx="1571903" cy="2238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6" descr="Coca Cola Circle Logo Vector (.AI) Free Download">
                <a:extLst>
                  <a:ext uri="{FF2B5EF4-FFF2-40B4-BE49-F238E27FC236}">
                    <a16:creationId xmlns:a16="http://schemas.microsoft.com/office/drawing/2014/main" id="{37B3DA9D-FE44-8859-DEF0-8E2D5678A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412" y="6376604"/>
                <a:ext cx="454170" cy="452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" descr="Funny clown cartoon playing balls on bicycle Vector Image | Clowns funny,  Clown crafts, Clown images">
              <a:extLst>
                <a:ext uri="{FF2B5EF4-FFF2-40B4-BE49-F238E27FC236}">
                  <a16:creationId xmlns:a16="http://schemas.microsoft.com/office/drawing/2014/main" id="{D4CA9380-CF67-8EA4-17D0-E83DA7891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444" b="80556" l="26429" r="49571">
                          <a14:foregroundMark x1="26714" y1="78519" x2="26429" y2="77778"/>
                          <a14:foregroundMark x1="48000" y1="77963" x2="48571" y2="79167"/>
                          <a14:foregroundMark x1="49714" y1="79352" x2="49571" y2="78704"/>
                          <a14:foregroundMark x1="29714" y1="74444" x2="37143" y2="74630"/>
                          <a14:foregroundMark x1="29000" y1="74815" x2="37714" y2="754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5" t="74026" r="48554" b="18570"/>
            <a:stretch/>
          </p:blipFill>
          <p:spPr bwMode="auto">
            <a:xfrm>
              <a:off x="10399680" y="6287183"/>
              <a:ext cx="407294" cy="17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85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8EF91BD-47ED-1300-7397-9F3A53925C30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284992-0B90-544C-A6A1-A3C101A0586A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31F30EE-BEA8-1398-380F-92938E8DFF18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75072949-D904-2297-DF0B-49AF132BB1B1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C6FB06D-44CB-97FD-FDF0-EDB6D2148915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19A0C7C-312D-018D-F089-899FDD8CF272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B8756A0-B752-F379-B005-3F57650F6C1C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DE8BCA2-7FEF-E9EB-5D4D-62B61369798E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4E54AC-7FEA-77ED-6EED-77A99661EAB6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C22701-6B4E-8245-EAA9-275108D8F1F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279CA8-3F62-DE4A-4156-5788A0BCF1C6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91FC-0DE4-92A2-C44F-B5339485F26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6A654DA-2864-9B00-4311-159CC8E1649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58B3D66-5769-D7BC-707A-1CA2082EFDB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EE3BA94-D3B2-8C7F-527D-DF4CA0059A6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6B13F5A-F432-209D-D596-9FB2286A7864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9827CA5-E18F-F712-2860-806A37FB3E8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D80DA78-7B7C-A50B-49AF-515FD05B8B94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D18972-8C03-4B4F-7182-4D3887D8E948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B40D3B2-8978-F1D5-082E-BF4C6F93F676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EBE2E76-F8B0-D782-17D7-9C77FC5826A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26B9E0C-66F8-4D11-B04D-402EB2C3FE1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5F9BE17-17BB-1202-594B-91CEDF193EDC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84814-EB5D-45D4-D062-2BB2495B1402}"/>
              </a:ext>
            </a:extLst>
          </p:cNvPr>
          <p:cNvSpPr/>
          <p:nvPr/>
        </p:nvSpPr>
        <p:spPr>
          <a:xfrm>
            <a:off x="1100115" y="159418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FE03DA-DF71-7A4D-3C23-098B7787B9A4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F81ADB9-ABF4-8FD6-A614-A24A2409EFC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AEB84EF-A7B3-933D-A0A2-E23E1424A754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0E0E5E-C94C-B71E-0992-5F6DB26EA18F}"/>
              </a:ext>
            </a:extLst>
          </p:cNvPr>
          <p:cNvSpPr/>
          <p:nvPr/>
        </p:nvSpPr>
        <p:spPr>
          <a:xfrm>
            <a:off x="1649954" y="2201105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83B2D19-F5B8-E677-519C-F5F4E2FDD3B2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8CD9A1-177D-52E2-E79F-51295FE32F4B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33AAC0-2AB5-40A9-1490-41467D58F0D3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0DE81F-FE62-69AC-8978-D3FF61937EC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AF2955A-09AE-6A9E-8B93-422BE5F3E645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908E2B-6176-10E6-52CE-ABAA337D959C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D3F27F-42E4-1999-AFB4-B09A157431B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2A39163-3618-B479-B7AF-88F0AAE3D75F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9B3A85E-9F8F-A734-4AEC-77A09DD8B061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B28B50D-C5FE-AECF-98AC-E23668C925E7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A286177-2428-C9F6-D2DD-C0E0EC1B49E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33BC378-6AB0-DF51-6584-9679CAF6164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935624E-7B4D-DA3E-E1F4-B89C8CF785D5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F75068-DC4F-68F4-20AC-A11892EF373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94C6610-14FA-E420-5BA4-963C1C0A3BF3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17EE6F2-3809-AF3A-D486-D2014F265BD0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481C5C2-3B0A-8A36-44DC-EC5490494A98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C5E5011-2AD2-426B-1AB2-BA4E3A9B53E4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CA1DA79-ED53-0DC9-9B85-E9238D5340C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8B744-3272-FDC9-C7E2-1A93C90B3B3D}"/>
              </a:ext>
            </a:extLst>
          </p:cNvPr>
          <p:cNvSpPr/>
          <p:nvPr/>
        </p:nvSpPr>
        <p:spPr>
          <a:xfrm>
            <a:off x="2178311" y="2863766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C8E597D-2DB6-7482-0BF9-AA5BA7197FDA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82A57857-BF20-7C65-90CD-FFD85C502D7C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2934FD9-01D9-F86B-E181-92778C5C60BA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056006-5399-FC3E-5B30-089B50C0CBFF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EA5F75-A852-1B1D-E8A2-1E5D3D49C110}"/>
              </a:ext>
            </a:extLst>
          </p:cNvPr>
          <p:cNvSpPr/>
          <p:nvPr/>
        </p:nvSpPr>
        <p:spPr>
          <a:xfrm>
            <a:off x="2743623" y="3515188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1DBA957-0D2F-B3C0-D19B-6C8445D0167D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DA8FA42-9128-3BB8-A7FD-C68F48A01882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0312BE-8306-1D01-F101-156096C7D92C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352B0DE-0F81-45EA-BBC1-3653F8D32B0D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F08EB52-E652-E336-3C14-8AC96DE41F34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E78A7-6AD7-A84E-EECF-8A66C60D1822}"/>
              </a:ext>
            </a:extLst>
          </p:cNvPr>
          <p:cNvSpPr/>
          <p:nvPr/>
        </p:nvSpPr>
        <p:spPr>
          <a:xfrm>
            <a:off x="3205210" y="4216203"/>
            <a:ext cx="2382465" cy="1258161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F234E-4A8B-9D02-ABA4-DDDF9F4A1F34}"/>
              </a:ext>
            </a:extLst>
          </p:cNvPr>
          <p:cNvSpPr txBox="1"/>
          <p:nvPr/>
        </p:nvSpPr>
        <p:spPr>
          <a:xfrm>
            <a:off x="3421701" y="3799559"/>
            <a:ext cx="9771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AAAD7-1E7C-FD2B-FA56-E3965CC27FBE}"/>
              </a:ext>
            </a:extLst>
          </p:cNvPr>
          <p:cNvSpPr txBox="1"/>
          <p:nvPr/>
        </p:nvSpPr>
        <p:spPr>
          <a:xfrm>
            <a:off x="2222113" y="2464810"/>
            <a:ext cx="11743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RADIO       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86BD1-D133-2520-CC18-3DD93A759D75}"/>
              </a:ext>
            </a:extLst>
          </p:cNvPr>
          <p:cNvGrpSpPr/>
          <p:nvPr/>
        </p:nvGrpSpPr>
        <p:grpSpPr>
          <a:xfrm>
            <a:off x="9370292" y="4812528"/>
            <a:ext cx="2504709" cy="1182255"/>
            <a:chOff x="4217798" y="581890"/>
            <a:chExt cx="250470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4B0B9-1B1A-0E53-FB58-22A60033A4DC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F4445-3E4D-21C5-866F-97F343C3B5C4}"/>
                </a:ext>
              </a:extLst>
            </p:cNvPr>
            <p:cNvSpPr txBox="1"/>
            <p:nvPr/>
          </p:nvSpPr>
          <p:spPr>
            <a:xfrm>
              <a:off x="4217798" y="926338"/>
              <a:ext cx="2504709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CLOUD / RIVER</a:t>
              </a:r>
              <a:endParaRPr lang="he-IL" sz="2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62FABF-FFF7-26EA-10A4-49110FDB48EE}"/>
              </a:ext>
            </a:extLst>
          </p:cNvPr>
          <p:cNvGrpSpPr/>
          <p:nvPr/>
        </p:nvGrpSpPr>
        <p:grpSpPr>
          <a:xfrm>
            <a:off x="6346017" y="4804605"/>
            <a:ext cx="2293650" cy="1182255"/>
            <a:chOff x="7158178" y="581890"/>
            <a:chExt cx="2293650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546523-755F-F791-CA4B-256198C0D2F8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45C91-7E2E-D253-5559-4F9B57E20BD5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9735F-CD88-3F56-A74F-7B7C7C520F20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C371B32-CCEE-D6A4-CE0C-4903B5B23223}"/>
              </a:ext>
            </a:extLst>
          </p:cNvPr>
          <p:cNvSpPr txBox="1"/>
          <p:nvPr/>
        </p:nvSpPr>
        <p:spPr>
          <a:xfrm>
            <a:off x="6768495" y="4231176"/>
            <a:ext cx="52501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Subjective                           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47273-C8E3-8187-250C-55F3CE7EB7CA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99C3F0-66BB-0899-E56C-30B2DA9100BE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8415BF-DDB6-59C8-A91A-8A538FE7BE02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DFD8F9-2CF9-0EA7-6902-B246CB85D404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D31AE5-CE4D-D15D-19D0-047E571041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EF653-C615-B62F-2163-20C19A307D7F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8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10" grpId="0"/>
      <p:bldP spid="11" grpId="0"/>
      <p:bldP spid="19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34F9B5-79D0-3230-4325-C6E3747650B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D179AF-A36B-0FD3-7847-5086FEDD96B9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A0AD6A-FA98-97F4-F876-EF7961E96DDC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27A1E7-7D53-DAFB-0C13-E12655B748B2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C0094C-C991-F24A-C83B-01A86867ABA7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50AA3AA-66E7-B1CE-0509-A2C67A1A1F7A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2EBFF4D-E7EE-0670-BA58-B7826AB86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BB3936B-CF2F-BF5E-B905-E67733CD87A2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991B5-D021-E209-FF48-F76E3F04533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Measuring the Unconscious effect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FD39B8-F94F-8C7B-CD18-12D7B413040C}"/>
              </a:ext>
            </a:extLst>
          </p:cNvPr>
          <p:cNvGrpSpPr/>
          <p:nvPr/>
        </p:nvGrpSpPr>
        <p:grpSpPr>
          <a:xfrm>
            <a:off x="631541" y="2390065"/>
            <a:ext cx="2446686" cy="3109035"/>
            <a:chOff x="1432503" y="2625722"/>
            <a:chExt cx="2569404" cy="30195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F55EE-355F-6D38-8D15-95797D78183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03" y="2625722"/>
              <a:ext cx="2569404" cy="3019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B49B2D-0786-4D07-7213-6809F469E13D}"/>
                </a:ext>
              </a:extLst>
            </p:cNvPr>
            <p:cNvSpPr txBox="1"/>
            <p:nvPr/>
          </p:nvSpPr>
          <p:spPr>
            <a:xfrm rot="3001931">
              <a:off x="1981896" y="4030919"/>
              <a:ext cx="1190931" cy="28028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Time</a:t>
              </a:r>
              <a:endParaRPr lang="he-IL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EE737-826F-0BE1-AFF1-981BA67C97A8}"/>
              </a:ext>
            </a:extLst>
          </p:cNvPr>
          <p:cNvGrpSpPr/>
          <p:nvPr/>
        </p:nvGrpSpPr>
        <p:grpSpPr>
          <a:xfrm>
            <a:off x="1128317" y="1625204"/>
            <a:ext cx="2290619" cy="1182255"/>
            <a:chOff x="1487053" y="2456872"/>
            <a:chExt cx="2290619" cy="118225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040332-DB33-8BC1-6E3D-0C6B8741FD64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8003A3-3231-E662-2E02-EA6ED02EF972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E3908-84B9-94EA-5AFD-5CA98E35F2E6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144F-BF9D-B1D3-B04B-2D73C6B0A5CE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FBED6-D82E-CCC7-4D6A-711DA3012C5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32E0CC-4B95-48EA-51B8-857BED085F4E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378704-D839-4CC7-30C9-7972C2EF6CB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D6E061-3A03-85CA-4854-BAB74A4DD474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E0D0F-6F41-B463-6204-1DA2275717AB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532224-8A90-F505-5458-097C3064D46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F1FF0D-E09E-3F05-2D8D-8F1DFD2AF5C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98DAE-BB45-07F9-9D04-1BE729096B31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047A07-5046-45B0-37FC-1FB04568C58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6C39C-2548-AD16-F6BB-4157AFD108A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7C9396-51A9-1405-B183-D0ECB4122B31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1BB54-AC4F-A21D-09D3-FAC26796FB49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A0ED82-36C3-3614-8A98-2D9025A8855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B187E9-D311-0104-5D38-03CF0BD81A5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863BA-E397-9B1A-3BE2-1D56090D68AB}"/>
              </a:ext>
            </a:extLst>
          </p:cNvPr>
          <p:cNvGrpSpPr/>
          <p:nvPr/>
        </p:nvGrpSpPr>
        <p:grpSpPr>
          <a:xfrm>
            <a:off x="1663991" y="2216581"/>
            <a:ext cx="2290619" cy="1182255"/>
            <a:chOff x="4322616" y="2456872"/>
            <a:chExt cx="2290619" cy="118225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CB56823-F14B-3A16-D593-D8F9BD85673E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360E4-44AB-DD01-FA82-2F04B529C482}"/>
                </a:ext>
              </a:extLst>
            </p:cNvPr>
            <p:cNvSpPr txBox="1"/>
            <p:nvPr/>
          </p:nvSpPr>
          <p:spPr>
            <a:xfrm>
              <a:off x="4479634" y="2705392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DC3220"/>
                  </a:solidFill>
                </a:rPr>
                <a:t>CLOUD</a:t>
              </a:r>
              <a:endParaRPr lang="he-IL" sz="2800" dirty="0">
                <a:solidFill>
                  <a:srgbClr val="DC322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028C78-C17E-7C0C-C3BE-D62D48A9DB68}"/>
              </a:ext>
            </a:extLst>
          </p:cNvPr>
          <p:cNvGrpSpPr/>
          <p:nvPr/>
        </p:nvGrpSpPr>
        <p:grpSpPr>
          <a:xfrm>
            <a:off x="2192493" y="2878751"/>
            <a:ext cx="2290619" cy="1182255"/>
            <a:chOff x="1487053" y="2456872"/>
            <a:chExt cx="2290619" cy="11822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E26B0BA-781D-4F03-8C37-4B002524ED98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39407-F914-D13F-1A7B-95799F1E5206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18F5D8-2FFD-89FD-FD9E-E219BAA1A5A8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2CE8F5-AA8D-667E-C49B-713A401F351D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A3BD21-B317-EFF5-AA1C-9B45D83B88CD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244DC8-B14B-3547-DBA0-E8A81AE49C6B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C03707-30F8-7104-683B-E53793AD1E9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6A0095-DBBA-1555-53DD-BED41D27FA6E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52E1F8-FB19-8866-02FC-6EFDDDB67A63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13470E-D287-00AE-8481-D17EE0EA123D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3E1E232-34FC-6BCC-CE18-D57B634A1A6F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C9F027-0FDF-806C-E2DC-07FB78B8A89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E73B31-13A5-311A-C7D2-39DAEF339CEC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2D20C6-13A6-7198-44EF-43D8F467EFE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ED853B-9791-C2CA-0E59-795600EA5A32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8738E34-D941-E41E-2DAA-55F422E0D597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1D37B-2ADA-16A1-45A3-6B88CC278DCB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C00308-F5D0-7615-12FF-28BBDD091425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719DF5-491F-4D5F-2D05-F868AA2D1543}"/>
              </a:ext>
            </a:extLst>
          </p:cNvPr>
          <p:cNvGrpSpPr/>
          <p:nvPr/>
        </p:nvGrpSpPr>
        <p:grpSpPr>
          <a:xfrm>
            <a:off x="2648754" y="3528815"/>
            <a:ext cx="2706872" cy="1182255"/>
            <a:chOff x="6659568" y="3364618"/>
            <a:chExt cx="2706872" cy="118225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52A891B-2548-F35A-C49B-405994967407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BA7DEA-7BEB-34B9-F740-F8E1E2FC9584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5A4957-1443-3DA1-D764-9688B67FC0BE}"/>
                </a:ext>
              </a:extLst>
            </p:cNvPr>
            <p:cNvSpPr txBox="1"/>
            <p:nvPr/>
          </p:nvSpPr>
          <p:spPr>
            <a:xfrm>
              <a:off x="6931822" y="3634391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5AB5"/>
                  </a:solidFill>
                </a:rPr>
                <a:t>radio       </a:t>
              </a:r>
              <a:endParaRPr lang="he-IL" sz="2800" dirty="0">
                <a:solidFill>
                  <a:srgbClr val="005AB5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A89251-5FB6-CD4A-3365-960D85C33FE4}"/>
              </a:ext>
            </a:extLst>
          </p:cNvPr>
          <p:cNvGrpSpPr/>
          <p:nvPr/>
        </p:nvGrpSpPr>
        <p:grpSpPr>
          <a:xfrm>
            <a:off x="3109342" y="4230860"/>
            <a:ext cx="2706872" cy="1182255"/>
            <a:chOff x="6659568" y="3364618"/>
            <a:chExt cx="2706872" cy="118225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E435277-2F6C-9964-A5E9-27398821E1B9}"/>
                </a:ext>
              </a:extLst>
            </p:cNvPr>
            <p:cNvSpPr/>
            <p:nvPr/>
          </p:nvSpPr>
          <p:spPr>
            <a:xfrm>
              <a:off x="6770181" y="336461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E3A7D-A59C-B6C1-AD11-27B9DCE6ED2B}"/>
                </a:ext>
              </a:extLst>
            </p:cNvPr>
            <p:cNvSpPr txBox="1"/>
            <p:nvPr/>
          </p:nvSpPr>
          <p:spPr>
            <a:xfrm>
              <a:off x="6659568" y="3372541"/>
              <a:ext cx="2706872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CCB64D-A51C-7E94-CEEA-4541AB73531B}"/>
                </a:ext>
              </a:extLst>
            </p:cNvPr>
            <p:cNvSpPr txBox="1"/>
            <p:nvPr/>
          </p:nvSpPr>
          <p:spPr>
            <a:xfrm>
              <a:off x="6779426" y="3718003"/>
              <a:ext cx="2281374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200" dirty="0"/>
                <a:t>Natural / Artificial</a:t>
              </a:r>
              <a:endParaRPr lang="he-IL" sz="2200" dirty="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AF82D3-DAB3-F431-AD73-E2FE5AF0E1FF}"/>
              </a:ext>
            </a:extLst>
          </p:cNvPr>
          <p:cNvCxnSpPr>
            <a:cxnSpLocks/>
          </p:cNvCxnSpPr>
          <p:nvPr/>
        </p:nvCxnSpPr>
        <p:spPr>
          <a:xfrm>
            <a:off x="4434036" y="5015132"/>
            <a:ext cx="880914" cy="0"/>
          </a:xfrm>
          <a:prstGeom prst="line">
            <a:avLst/>
          </a:prstGeom>
          <a:ln w="57150">
            <a:solidFill>
              <a:srgbClr val="005A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C3505-084B-1CFD-A6D0-1896342A35C1}"/>
              </a:ext>
            </a:extLst>
          </p:cNvPr>
          <p:cNvCxnSpPr>
            <a:cxnSpLocks/>
          </p:cNvCxnSpPr>
          <p:nvPr/>
        </p:nvCxnSpPr>
        <p:spPr>
          <a:xfrm>
            <a:off x="3309807" y="5016299"/>
            <a:ext cx="880914" cy="0"/>
          </a:xfrm>
          <a:prstGeom prst="line">
            <a:avLst/>
          </a:prstGeom>
          <a:ln w="57150">
            <a:solidFill>
              <a:srgbClr val="DC3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6D9E131-D1E4-7970-6719-7CE1C1A4CEBD}"/>
              </a:ext>
            </a:extLst>
          </p:cNvPr>
          <p:cNvGrpSpPr/>
          <p:nvPr/>
        </p:nvGrpSpPr>
        <p:grpSpPr>
          <a:xfrm>
            <a:off x="5591526" y="1927809"/>
            <a:ext cx="4598103" cy="2196068"/>
            <a:chOff x="5591526" y="1927809"/>
            <a:chExt cx="4598103" cy="219606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945E088-55F1-E163-3EB0-C37499F65279}"/>
                </a:ext>
              </a:extLst>
            </p:cNvPr>
            <p:cNvSpPr/>
            <p:nvPr/>
          </p:nvSpPr>
          <p:spPr>
            <a:xfrm>
              <a:off x="8353864" y="3118037"/>
              <a:ext cx="1366840" cy="1005839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BE9E4E3-7A50-AD0B-7E96-A0829B509F9F}"/>
                </a:ext>
              </a:extLst>
            </p:cNvPr>
            <p:cNvSpPr/>
            <p:nvPr/>
          </p:nvSpPr>
          <p:spPr>
            <a:xfrm>
              <a:off x="6357754" y="2334822"/>
              <a:ext cx="1366840" cy="1789055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1F08FE-4598-938E-4C6A-33047BB2F9DE}"/>
                </a:ext>
              </a:extLst>
            </p:cNvPr>
            <p:cNvCxnSpPr/>
            <p:nvPr/>
          </p:nvCxnSpPr>
          <p:spPr>
            <a:xfrm>
              <a:off x="6070663" y="1927809"/>
              <a:ext cx="0" cy="21960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91554BB-AB3C-DD90-7E16-36B6D94F158B}"/>
                </a:ext>
              </a:extLst>
            </p:cNvPr>
            <p:cNvCxnSpPr>
              <a:cxnSpLocks/>
            </p:cNvCxnSpPr>
            <p:nvPr/>
          </p:nvCxnSpPr>
          <p:spPr>
            <a:xfrm>
              <a:off x="6053191" y="4123877"/>
              <a:ext cx="4136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DDCA58-453B-AF4E-BCE2-A0153E99D2EC}"/>
                </a:ext>
              </a:extLst>
            </p:cNvPr>
            <p:cNvSpPr txBox="1"/>
            <p:nvPr/>
          </p:nvSpPr>
          <p:spPr>
            <a:xfrm rot="16200000">
              <a:off x="5539141" y="2792604"/>
              <a:ext cx="56643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/>
                <a:t>RT</a:t>
              </a:r>
            </a:p>
          </p:txBody>
        </p:sp>
      </p:grp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F6465FA0-6ECF-0D08-F410-BCF93CBDDCE4}"/>
              </a:ext>
            </a:extLst>
          </p:cNvPr>
          <p:cNvSpPr/>
          <p:nvPr/>
        </p:nvSpPr>
        <p:spPr>
          <a:xfrm rot="10800000">
            <a:off x="9867029" y="2364500"/>
            <a:ext cx="404629" cy="7955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9CE81F-3A02-D39B-6E28-0EDD798A0266}"/>
              </a:ext>
            </a:extLst>
          </p:cNvPr>
          <p:cNvSpPr txBox="1"/>
          <p:nvPr/>
        </p:nvSpPr>
        <p:spPr>
          <a:xfrm>
            <a:off x="10271658" y="2310215"/>
            <a:ext cx="171065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Congruency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06AF9-948B-F7D4-F7DF-147474D393AA}"/>
              </a:ext>
            </a:extLst>
          </p:cNvPr>
          <p:cNvSpPr txBox="1"/>
          <p:nvPr/>
        </p:nvSpPr>
        <p:spPr>
          <a:xfrm>
            <a:off x="1019236" y="904935"/>
            <a:ext cx="244668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Priming paradigm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285C-69B2-8CCE-1430-932AE058E95C}"/>
              </a:ext>
            </a:extLst>
          </p:cNvPr>
          <p:cNvSpPr txBox="1"/>
          <p:nvPr/>
        </p:nvSpPr>
        <p:spPr>
          <a:xfrm>
            <a:off x="6006274" y="1256588"/>
            <a:ext cx="206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DC3220"/>
                </a:solidFill>
              </a:rPr>
              <a:t>Incongruent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7CC25D-B618-BB37-E4A5-DFAF29FEFAD1}"/>
              </a:ext>
            </a:extLst>
          </p:cNvPr>
          <p:cNvSpPr txBox="1"/>
          <p:nvPr/>
        </p:nvSpPr>
        <p:spPr>
          <a:xfrm>
            <a:off x="8224303" y="1256588"/>
            <a:ext cx="17120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5AB5"/>
                </a:solidFill>
              </a:rPr>
              <a:t>Congruent</a:t>
            </a:r>
            <a:endParaRPr lang="he-IL" sz="2800" dirty="0">
              <a:solidFill>
                <a:srgbClr val="005AB5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CE5A41-8A9D-54FF-9BCC-2CFF472B27E5}"/>
              </a:ext>
            </a:extLst>
          </p:cNvPr>
          <p:cNvSpPr txBox="1"/>
          <p:nvPr/>
        </p:nvSpPr>
        <p:spPr>
          <a:xfrm>
            <a:off x="6948275" y="6467080"/>
            <a:ext cx="521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Greenwald et al. (1996); Van den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Bussche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2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15241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Explanation:</a:t>
            </a:r>
            <a:r>
              <a:rPr lang="en-US" sz="2400" dirty="0"/>
              <a:t> Underestimation of the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Increase sensitivity</a:t>
            </a:r>
            <a:endParaRPr lang="en-US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64B339-CB14-12F4-FD25-4CF99D9CEE24}"/>
              </a:ext>
            </a:extLst>
          </p:cNvPr>
          <p:cNvGrpSpPr/>
          <p:nvPr/>
        </p:nvGrpSpPr>
        <p:grpSpPr>
          <a:xfrm>
            <a:off x="9179275" y="801792"/>
            <a:ext cx="1605676" cy="1706328"/>
            <a:chOff x="9179275" y="801792"/>
            <a:chExt cx="1605676" cy="1706328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627394" y="996843"/>
              <a:ext cx="1157557" cy="1511277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398133 w 1398133"/>
                <a:gd name="connsiteY16" fmla="*/ 811870 h 1530327"/>
                <a:gd name="connsiteX0" fmla="*/ 1398133 w 1398133"/>
                <a:gd name="connsiteY0" fmla="*/ 811870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17" fmla="*/ 1398133 w 1398133"/>
                <a:gd name="connsiteY17" fmla="*/ 811870 h 1530327"/>
                <a:gd name="connsiteX0" fmla="*/ 1157557 w 1398133"/>
                <a:gd name="connsiteY0" fmla="*/ 541445 h 1530327"/>
                <a:gd name="connsiteX1" fmla="*/ 1398133 w 1398133"/>
                <a:gd name="connsiteY1" fmla="*/ 811870 h 1530327"/>
                <a:gd name="connsiteX2" fmla="*/ 340042 w 1398133"/>
                <a:gd name="connsiteY2" fmla="*/ 1495493 h 1530327"/>
                <a:gd name="connsiteX3" fmla="*/ 300853 w 1398133"/>
                <a:gd name="connsiteY3" fmla="*/ 1504201 h 1530327"/>
                <a:gd name="connsiteX4" fmla="*/ 283436 w 1398133"/>
                <a:gd name="connsiteY4" fmla="*/ 1508556 h 1530327"/>
                <a:gd name="connsiteX5" fmla="*/ 261665 w 1398133"/>
                <a:gd name="connsiteY5" fmla="*/ 1512910 h 1530327"/>
                <a:gd name="connsiteX6" fmla="*/ 244248 w 1398133"/>
                <a:gd name="connsiteY6" fmla="*/ 1517264 h 1530327"/>
                <a:gd name="connsiteX7" fmla="*/ 222476 w 1398133"/>
                <a:gd name="connsiteY7" fmla="*/ 1521619 h 1530327"/>
                <a:gd name="connsiteX8" fmla="*/ 191996 w 1398133"/>
                <a:gd name="connsiteY8" fmla="*/ 1530327 h 1530327"/>
                <a:gd name="connsiteX9" fmla="*/ 74430 w 1398133"/>
                <a:gd name="connsiteY9" fmla="*/ 1521619 h 1530327"/>
                <a:gd name="connsiteX10" fmla="*/ 61368 w 1398133"/>
                <a:gd name="connsiteY10" fmla="*/ 1517264 h 1530327"/>
                <a:gd name="connsiteX11" fmla="*/ 43950 w 1398133"/>
                <a:gd name="connsiteY11" fmla="*/ 1504201 h 1530327"/>
                <a:gd name="connsiteX12" fmla="*/ 22179 w 1398133"/>
                <a:gd name="connsiteY12" fmla="*/ 1486784 h 1530327"/>
                <a:gd name="connsiteX13" fmla="*/ 408 w 1398133"/>
                <a:gd name="connsiteY13" fmla="*/ 1451950 h 1530327"/>
                <a:gd name="connsiteX14" fmla="*/ 408 w 1398133"/>
                <a:gd name="connsiteY14" fmla="*/ 1443241 h 1530327"/>
                <a:gd name="connsiteX15" fmla="*/ 685187 w 1398133"/>
                <a:gd name="connsiteY15" fmla="*/ 0 h 1530327"/>
                <a:gd name="connsiteX16" fmla="*/ 1157557 w 1398133"/>
                <a:gd name="connsiteY16" fmla="*/ 541445 h 1530327"/>
                <a:gd name="connsiteX0" fmla="*/ 1157557 w 1157557"/>
                <a:gd name="connsiteY0" fmla="*/ 541445 h 1530327"/>
                <a:gd name="connsiteX1" fmla="*/ 340042 w 1157557"/>
                <a:gd name="connsiteY1" fmla="*/ 1495493 h 1530327"/>
                <a:gd name="connsiteX2" fmla="*/ 300853 w 1157557"/>
                <a:gd name="connsiteY2" fmla="*/ 1504201 h 1530327"/>
                <a:gd name="connsiteX3" fmla="*/ 283436 w 1157557"/>
                <a:gd name="connsiteY3" fmla="*/ 1508556 h 1530327"/>
                <a:gd name="connsiteX4" fmla="*/ 261665 w 1157557"/>
                <a:gd name="connsiteY4" fmla="*/ 1512910 h 1530327"/>
                <a:gd name="connsiteX5" fmla="*/ 244248 w 1157557"/>
                <a:gd name="connsiteY5" fmla="*/ 1517264 h 1530327"/>
                <a:gd name="connsiteX6" fmla="*/ 222476 w 1157557"/>
                <a:gd name="connsiteY6" fmla="*/ 1521619 h 1530327"/>
                <a:gd name="connsiteX7" fmla="*/ 191996 w 1157557"/>
                <a:gd name="connsiteY7" fmla="*/ 1530327 h 1530327"/>
                <a:gd name="connsiteX8" fmla="*/ 74430 w 1157557"/>
                <a:gd name="connsiteY8" fmla="*/ 1521619 h 1530327"/>
                <a:gd name="connsiteX9" fmla="*/ 61368 w 1157557"/>
                <a:gd name="connsiteY9" fmla="*/ 1517264 h 1530327"/>
                <a:gd name="connsiteX10" fmla="*/ 43950 w 1157557"/>
                <a:gd name="connsiteY10" fmla="*/ 1504201 h 1530327"/>
                <a:gd name="connsiteX11" fmla="*/ 22179 w 1157557"/>
                <a:gd name="connsiteY11" fmla="*/ 1486784 h 1530327"/>
                <a:gd name="connsiteX12" fmla="*/ 408 w 1157557"/>
                <a:gd name="connsiteY12" fmla="*/ 1451950 h 1530327"/>
                <a:gd name="connsiteX13" fmla="*/ 408 w 1157557"/>
                <a:gd name="connsiteY13" fmla="*/ 1443241 h 1530327"/>
                <a:gd name="connsiteX14" fmla="*/ 685187 w 1157557"/>
                <a:gd name="connsiteY14" fmla="*/ 0 h 1530327"/>
                <a:gd name="connsiteX15" fmla="*/ 1157557 w 1157557"/>
                <a:gd name="connsiteY15" fmla="*/ 541445 h 1530327"/>
                <a:gd name="connsiteX0" fmla="*/ 1157557 w 1157557"/>
                <a:gd name="connsiteY0" fmla="*/ 522395 h 1511277"/>
                <a:gd name="connsiteX1" fmla="*/ 340042 w 1157557"/>
                <a:gd name="connsiteY1" fmla="*/ 1476443 h 1511277"/>
                <a:gd name="connsiteX2" fmla="*/ 300853 w 1157557"/>
                <a:gd name="connsiteY2" fmla="*/ 1485151 h 1511277"/>
                <a:gd name="connsiteX3" fmla="*/ 283436 w 1157557"/>
                <a:gd name="connsiteY3" fmla="*/ 1489506 h 1511277"/>
                <a:gd name="connsiteX4" fmla="*/ 261665 w 1157557"/>
                <a:gd name="connsiteY4" fmla="*/ 1493860 h 1511277"/>
                <a:gd name="connsiteX5" fmla="*/ 244248 w 1157557"/>
                <a:gd name="connsiteY5" fmla="*/ 1498214 h 1511277"/>
                <a:gd name="connsiteX6" fmla="*/ 222476 w 1157557"/>
                <a:gd name="connsiteY6" fmla="*/ 1502569 h 1511277"/>
                <a:gd name="connsiteX7" fmla="*/ 191996 w 1157557"/>
                <a:gd name="connsiteY7" fmla="*/ 1511277 h 1511277"/>
                <a:gd name="connsiteX8" fmla="*/ 74430 w 1157557"/>
                <a:gd name="connsiteY8" fmla="*/ 1502569 h 1511277"/>
                <a:gd name="connsiteX9" fmla="*/ 61368 w 1157557"/>
                <a:gd name="connsiteY9" fmla="*/ 1498214 h 1511277"/>
                <a:gd name="connsiteX10" fmla="*/ 43950 w 1157557"/>
                <a:gd name="connsiteY10" fmla="*/ 1485151 h 1511277"/>
                <a:gd name="connsiteX11" fmla="*/ 22179 w 1157557"/>
                <a:gd name="connsiteY11" fmla="*/ 1467734 h 1511277"/>
                <a:gd name="connsiteX12" fmla="*/ 408 w 1157557"/>
                <a:gd name="connsiteY12" fmla="*/ 1432900 h 1511277"/>
                <a:gd name="connsiteX13" fmla="*/ 408 w 1157557"/>
                <a:gd name="connsiteY13" fmla="*/ 1424191 h 1511277"/>
                <a:gd name="connsiteX14" fmla="*/ 728049 w 1157557"/>
                <a:gd name="connsiteY14" fmla="*/ 0 h 1511277"/>
                <a:gd name="connsiteX15" fmla="*/ 1157557 w 1157557"/>
                <a:gd name="connsiteY15" fmla="*/ 522395 h 15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557" h="1511277">
                  <a:moveTo>
                    <a:pt x="1157557" y="522395"/>
                  </a:moveTo>
                  <a:lnTo>
                    <a:pt x="340042" y="1476443"/>
                  </a:lnTo>
                  <a:lnTo>
                    <a:pt x="300853" y="1485151"/>
                  </a:lnTo>
                  <a:cubicBezTo>
                    <a:pt x="295022" y="1486497"/>
                    <a:pt x="289278" y="1488208"/>
                    <a:pt x="283436" y="1489506"/>
                  </a:cubicBezTo>
                  <a:cubicBezTo>
                    <a:pt x="276212" y="1491112"/>
                    <a:pt x="268889" y="1492255"/>
                    <a:pt x="261665" y="1493860"/>
                  </a:cubicBezTo>
                  <a:cubicBezTo>
                    <a:pt x="255823" y="1495158"/>
                    <a:pt x="250090" y="1496916"/>
                    <a:pt x="244248" y="1498214"/>
                  </a:cubicBezTo>
                  <a:cubicBezTo>
                    <a:pt x="237023" y="1499820"/>
                    <a:pt x="229656" y="1500774"/>
                    <a:pt x="222476" y="1502569"/>
                  </a:cubicBezTo>
                  <a:cubicBezTo>
                    <a:pt x="212225" y="1505132"/>
                    <a:pt x="202156" y="1508374"/>
                    <a:pt x="191996" y="1511277"/>
                  </a:cubicBezTo>
                  <a:cubicBezTo>
                    <a:pt x="152807" y="1508374"/>
                    <a:pt x="113531" y="1506479"/>
                    <a:pt x="74430" y="1502569"/>
                  </a:cubicBezTo>
                  <a:cubicBezTo>
                    <a:pt x="69863" y="1502112"/>
                    <a:pt x="65353" y="1500491"/>
                    <a:pt x="61368" y="1498214"/>
                  </a:cubicBezTo>
                  <a:cubicBezTo>
                    <a:pt x="55067" y="1494613"/>
                    <a:pt x="49756" y="1489505"/>
                    <a:pt x="43950" y="1485151"/>
                  </a:cubicBezTo>
                  <a:cubicBezTo>
                    <a:pt x="17283" y="1445150"/>
                    <a:pt x="53726" y="1494023"/>
                    <a:pt x="22179" y="1467734"/>
                  </a:cubicBezTo>
                  <a:cubicBezTo>
                    <a:pt x="15302" y="1462003"/>
                    <a:pt x="3345" y="1441711"/>
                    <a:pt x="408" y="1432900"/>
                  </a:cubicBezTo>
                  <a:cubicBezTo>
                    <a:pt x="-510" y="1430146"/>
                    <a:pt x="408" y="1427094"/>
                    <a:pt x="408" y="1424191"/>
                  </a:cubicBezTo>
                  <a:lnTo>
                    <a:pt x="728049" y="0"/>
                  </a:lnTo>
                  <a:lnTo>
                    <a:pt x="1157557" y="52239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79275" y="801792"/>
              <a:ext cx="998117" cy="139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EFF3F3-7812-65F4-FF81-28E4C5DAD93F}"/>
                </a:ext>
              </a:extLst>
            </p:cNvPr>
            <p:cNvSpPr/>
            <p:nvPr/>
          </p:nvSpPr>
          <p:spPr>
            <a:xfrm rot="10800000">
              <a:off x="9766715" y="1181399"/>
              <a:ext cx="150769" cy="10773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844CFB-C260-4AC0-4365-F0C567A7B09C}"/>
              </a:ext>
            </a:extLst>
          </p:cNvPr>
          <p:cNvGrpSpPr/>
          <p:nvPr/>
        </p:nvGrpSpPr>
        <p:grpSpPr>
          <a:xfrm flipH="1">
            <a:off x="-2766" y="4116927"/>
            <a:ext cx="7253360" cy="2741073"/>
            <a:chOff x="6549385" y="4553253"/>
            <a:chExt cx="6098765" cy="230474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E56CB38C-5443-4EB9-9309-16CBA0F42BCA}"/>
                </a:ext>
              </a:extLst>
            </p:cNvPr>
            <p:cNvSpPr/>
            <p:nvPr/>
          </p:nvSpPr>
          <p:spPr>
            <a:xfrm flipH="1">
              <a:off x="8541731" y="4970978"/>
              <a:ext cx="1047082" cy="772735"/>
            </a:xfrm>
            <a:prstGeom prst="wedgeEllipseCallout">
              <a:avLst>
                <a:gd name="adj1" fmla="val 72247"/>
                <a:gd name="adj2" fmla="val 480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2" y="5141582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1357761E-DE65-4879-9A6B-3EA87E46A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74" r="53264"/>
            <a:stretch/>
          </p:blipFill>
          <p:spPr bwMode="auto">
            <a:xfrm flipH="1">
              <a:off x="10598432" y="4553253"/>
              <a:ext cx="2049718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alling out, lashing out and blurting out: phrasal verbs connected with  arguing (1). – About Words – Cambridge Dictionary blog">
              <a:extLst>
                <a:ext uri="{FF2B5EF4-FFF2-40B4-BE49-F238E27FC236}">
                  <a16:creationId xmlns:a16="http://schemas.microsoft.com/office/drawing/2014/main" id="{A07B07DE-6925-4965-BC21-8627A9D0FB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500" l="1167" r="96667">
                          <a14:foregroundMark x1="22833" y1="95500" x2="18167" y2="75250"/>
                          <a14:foregroundMark x1="18167" y1="75250" x2="17833" y2="54000"/>
                          <a14:foregroundMark x1="17833" y1="54000" x2="18167" y2="53250"/>
                          <a14:foregroundMark x1="12000" y1="61750" x2="14167" y2="92000"/>
                          <a14:foregroundMark x1="14167" y1="92000" x2="21333" y2="95750"/>
                          <a14:foregroundMark x1="27000" y1="78000" x2="28333" y2="87500"/>
                          <a14:foregroundMark x1="7833" y1="70250" x2="5500" y2="86500"/>
                          <a14:foregroundMark x1="29833" y1="38750" x2="32167" y2="56500"/>
                          <a14:foregroundMark x1="32167" y1="56500" x2="32000" y2="57000"/>
                          <a14:foregroundMark x1="5167" y1="72250" x2="1333" y2="89750"/>
                          <a14:foregroundMark x1="1333" y1="89750" x2="1333" y2="90000"/>
                          <a14:foregroundMark x1="26833" y1="87250" x2="27167" y2="97750"/>
                          <a14:foregroundMark x1="12500" y1="94750" x2="21167" y2="99000"/>
                          <a14:foregroundMark x1="87167" y1="87750" x2="92333" y2="99500"/>
                          <a14:foregroundMark x1="92333" y1="99500" x2="92333" y2="99500"/>
                          <a14:foregroundMark x1="64833" y1="59750" x2="63167" y2="57250"/>
                          <a14:foregroundMark x1="95000" y1="96750" x2="96667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5" t="21174"/>
            <a:stretch/>
          </p:blipFill>
          <p:spPr bwMode="auto">
            <a:xfrm flipH="1">
              <a:off x="6549385" y="4553253"/>
              <a:ext cx="1873410" cy="2304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26D93BB-8F61-49DB-AB24-2D581A4A72C0}"/>
                </a:ext>
              </a:extLst>
            </p:cNvPr>
            <p:cNvSpPr/>
            <p:nvPr/>
          </p:nvSpPr>
          <p:spPr>
            <a:xfrm flipH="1">
              <a:off x="9627255" y="4970978"/>
              <a:ext cx="1047082" cy="772735"/>
            </a:xfrm>
            <a:prstGeom prst="wedgeEllipseCallout">
              <a:avLst>
                <a:gd name="adj1" fmla="val -68170"/>
                <a:gd name="adj2" fmla="val 3006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3" name="Picture 10" descr="Pin on Amazing Animals and Birds">
              <a:extLst>
                <a:ext uri="{FF2B5EF4-FFF2-40B4-BE49-F238E27FC236}">
                  <a16:creationId xmlns:a16="http://schemas.microsoft.com/office/drawing/2014/main" id="{FD418D27-7105-403A-87A5-EF0AADF0B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467" y="5141583"/>
              <a:ext cx="564517" cy="39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64DD5D5E-661E-4596-AC97-43E09EE1D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771147" y="5095193"/>
              <a:ext cx="557540" cy="55754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8F408-D9E8-CD7F-83B3-1165FFA1181D}"/>
              </a:ext>
            </a:extLst>
          </p:cNvPr>
          <p:cNvGrpSpPr/>
          <p:nvPr/>
        </p:nvGrpSpPr>
        <p:grpSpPr>
          <a:xfrm>
            <a:off x="9714706" y="2241268"/>
            <a:ext cx="1055275" cy="533703"/>
            <a:chOff x="7083838" y="3321050"/>
            <a:chExt cx="1055275" cy="533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69E953-8895-5E41-AC8A-DF2FA5EEB42F}"/>
                </a:ext>
              </a:extLst>
            </p:cNvPr>
            <p:cNvSpPr/>
            <p:nvPr/>
          </p:nvSpPr>
          <p:spPr>
            <a:xfrm>
              <a:off x="7651144" y="3582592"/>
              <a:ext cx="245692" cy="262892"/>
            </a:xfrm>
            <a:prstGeom prst="rect">
              <a:avLst/>
            </a:prstGeom>
            <a:solidFill>
              <a:srgbClr val="00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19BE41-13CF-7B4B-594C-DAACDB9D0301}"/>
                </a:ext>
              </a:extLst>
            </p:cNvPr>
            <p:cNvSpPr/>
            <p:nvPr/>
          </p:nvSpPr>
          <p:spPr>
            <a:xfrm>
              <a:off x="7286617" y="3428998"/>
              <a:ext cx="245691" cy="425753"/>
            </a:xfrm>
            <a:prstGeom prst="rect">
              <a:avLst/>
            </a:prstGeom>
            <a:solidFill>
              <a:srgbClr val="DC3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27CD3-FC4E-A06A-5BCB-802DFC6098F3}"/>
                </a:ext>
              </a:extLst>
            </p:cNvPr>
            <p:cNvCxnSpPr>
              <a:cxnSpLocks/>
            </p:cNvCxnSpPr>
            <p:nvPr/>
          </p:nvCxnSpPr>
          <p:spPr>
            <a:xfrm>
              <a:off x="7101310" y="3321050"/>
              <a:ext cx="0" cy="533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766102-8796-3CDC-E18A-DC063AE86C47}"/>
                </a:ext>
              </a:extLst>
            </p:cNvPr>
            <p:cNvCxnSpPr>
              <a:cxnSpLocks/>
            </p:cNvCxnSpPr>
            <p:nvPr/>
          </p:nvCxnSpPr>
          <p:spPr>
            <a:xfrm>
              <a:off x="7083838" y="3854753"/>
              <a:ext cx="10187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FAFC4079-BFC6-F4CD-C7BA-F36373B9F50A}"/>
                </a:ext>
              </a:extLst>
            </p:cNvPr>
            <p:cNvSpPr/>
            <p:nvPr/>
          </p:nvSpPr>
          <p:spPr>
            <a:xfrm rot="10800000">
              <a:off x="7946383" y="3444874"/>
              <a:ext cx="192730" cy="137715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Consequences of Low Sensitivity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2F9557D-EF5B-31DE-CF28-72FCE99C1CFF}"/>
              </a:ext>
            </a:extLst>
          </p:cNvPr>
          <p:cNvSpPr/>
          <p:nvPr/>
        </p:nvSpPr>
        <p:spPr>
          <a:xfrm rot="10800000">
            <a:off x="7234482" y="5044403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7DCF80D-A2E6-F58A-DE20-69A8A5799EFC}"/>
              </a:ext>
            </a:extLst>
          </p:cNvPr>
          <p:cNvSpPr/>
          <p:nvPr/>
        </p:nvSpPr>
        <p:spPr>
          <a:xfrm rot="5400000">
            <a:off x="9331681" y="3480674"/>
            <a:ext cx="573314" cy="2967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E6D7D2-F81A-836A-2DAF-60002FD34132}"/>
              </a:ext>
            </a:extLst>
          </p:cNvPr>
          <p:cNvGrpSpPr/>
          <p:nvPr/>
        </p:nvGrpSpPr>
        <p:grpSpPr>
          <a:xfrm>
            <a:off x="5697254" y="354234"/>
            <a:ext cx="4697042" cy="2540018"/>
            <a:chOff x="5697254" y="354234"/>
            <a:chExt cx="4697042" cy="254001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1D1EDB-0CCB-EC03-614E-CC3C8888DD13}"/>
                </a:ext>
              </a:extLst>
            </p:cNvPr>
            <p:cNvSpPr/>
            <p:nvPr/>
          </p:nvSpPr>
          <p:spPr>
            <a:xfrm rot="20246744" flipH="1">
              <a:off x="5697254" y="1279914"/>
              <a:ext cx="745175" cy="749092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  <a:gd name="connsiteX0" fmla="*/ 1242197 w 1242197"/>
                <a:gd name="connsiteY0" fmla="*/ 0 h 785369"/>
                <a:gd name="connsiteX1" fmla="*/ 1242197 w 1242197"/>
                <a:gd name="connsiteY1" fmla="*/ 0 h 785369"/>
                <a:gd name="connsiteX2" fmla="*/ 191917 w 1242197"/>
                <a:gd name="connsiteY2" fmla="*/ 734208 h 785369"/>
                <a:gd name="connsiteX3" fmla="*/ 148695 w 1242197"/>
                <a:gd name="connsiteY3" fmla="*/ 774927 h 785369"/>
                <a:gd name="connsiteX4" fmla="*/ 101316 w 1242197"/>
                <a:gd name="connsiteY4" fmla="*/ 778284 h 785369"/>
                <a:gd name="connsiteX5" fmla="*/ 57646 w 1242197"/>
                <a:gd name="connsiteY5" fmla="*/ 785272 h 785369"/>
                <a:gd name="connsiteX6" fmla="*/ 20384 w 1242197"/>
                <a:gd name="connsiteY6" fmla="*/ 772595 h 785369"/>
                <a:gd name="connsiteX7" fmla="*/ 6439 w 1242197"/>
                <a:gd name="connsiteY7" fmla="*/ 747384 h 785369"/>
                <a:gd name="connsiteX8" fmla="*/ 0 w 1242197"/>
                <a:gd name="connsiteY8" fmla="*/ 713975 h 785369"/>
                <a:gd name="connsiteX9" fmla="*/ 319556 w 1242197"/>
                <a:gd name="connsiteY9" fmla="*/ 262919 h 785369"/>
                <a:gd name="connsiteX10" fmla="*/ 1242197 w 1242197"/>
                <a:gd name="connsiteY10" fmla="*/ 0 h 785369"/>
                <a:gd name="connsiteX0" fmla="*/ 485863 w 1242197"/>
                <a:gd name="connsiteY0" fmla="*/ 882318 h 882318"/>
                <a:gd name="connsiteX1" fmla="*/ 1242197 w 1242197"/>
                <a:gd name="connsiteY1" fmla="*/ 0 h 882318"/>
                <a:gd name="connsiteX2" fmla="*/ 191917 w 1242197"/>
                <a:gd name="connsiteY2" fmla="*/ 734208 h 882318"/>
                <a:gd name="connsiteX3" fmla="*/ 148695 w 1242197"/>
                <a:gd name="connsiteY3" fmla="*/ 774927 h 882318"/>
                <a:gd name="connsiteX4" fmla="*/ 101316 w 1242197"/>
                <a:gd name="connsiteY4" fmla="*/ 778284 h 882318"/>
                <a:gd name="connsiteX5" fmla="*/ 57646 w 1242197"/>
                <a:gd name="connsiteY5" fmla="*/ 785272 h 882318"/>
                <a:gd name="connsiteX6" fmla="*/ 20384 w 1242197"/>
                <a:gd name="connsiteY6" fmla="*/ 772595 h 882318"/>
                <a:gd name="connsiteX7" fmla="*/ 6439 w 1242197"/>
                <a:gd name="connsiteY7" fmla="*/ 747384 h 882318"/>
                <a:gd name="connsiteX8" fmla="*/ 0 w 1242197"/>
                <a:gd name="connsiteY8" fmla="*/ 713975 h 882318"/>
                <a:gd name="connsiteX9" fmla="*/ 319556 w 1242197"/>
                <a:gd name="connsiteY9" fmla="*/ 262919 h 882318"/>
                <a:gd name="connsiteX10" fmla="*/ 485863 w 1242197"/>
                <a:gd name="connsiteY10" fmla="*/ 882318 h 882318"/>
                <a:gd name="connsiteX0" fmla="*/ 485863 w 689756"/>
                <a:gd name="connsiteY0" fmla="*/ 619399 h 664504"/>
                <a:gd name="connsiteX1" fmla="*/ 689756 w 689756"/>
                <a:gd name="connsiteY1" fmla="*/ 664504 h 664504"/>
                <a:gd name="connsiteX2" fmla="*/ 191917 w 689756"/>
                <a:gd name="connsiteY2" fmla="*/ 471289 h 664504"/>
                <a:gd name="connsiteX3" fmla="*/ 148695 w 689756"/>
                <a:gd name="connsiteY3" fmla="*/ 512008 h 664504"/>
                <a:gd name="connsiteX4" fmla="*/ 101316 w 689756"/>
                <a:gd name="connsiteY4" fmla="*/ 515365 h 664504"/>
                <a:gd name="connsiteX5" fmla="*/ 57646 w 689756"/>
                <a:gd name="connsiteY5" fmla="*/ 522353 h 664504"/>
                <a:gd name="connsiteX6" fmla="*/ 20384 w 689756"/>
                <a:gd name="connsiteY6" fmla="*/ 509676 h 664504"/>
                <a:gd name="connsiteX7" fmla="*/ 6439 w 689756"/>
                <a:gd name="connsiteY7" fmla="*/ 484465 h 664504"/>
                <a:gd name="connsiteX8" fmla="*/ 0 w 689756"/>
                <a:gd name="connsiteY8" fmla="*/ 451056 h 664504"/>
                <a:gd name="connsiteX9" fmla="*/ 319556 w 689756"/>
                <a:gd name="connsiteY9" fmla="*/ 0 h 664504"/>
                <a:gd name="connsiteX10" fmla="*/ 485863 w 689756"/>
                <a:gd name="connsiteY10" fmla="*/ 619399 h 664504"/>
                <a:gd name="connsiteX0" fmla="*/ 485863 w 485863"/>
                <a:gd name="connsiteY0" fmla="*/ 619399 h 619399"/>
                <a:gd name="connsiteX1" fmla="*/ 420944 w 485863"/>
                <a:gd name="connsiteY1" fmla="*/ 546979 h 619399"/>
                <a:gd name="connsiteX2" fmla="*/ 191917 w 485863"/>
                <a:gd name="connsiteY2" fmla="*/ 471289 h 619399"/>
                <a:gd name="connsiteX3" fmla="*/ 148695 w 485863"/>
                <a:gd name="connsiteY3" fmla="*/ 512008 h 619399"/>
                <a:gd name="connsiteX4" fmla="*/ 101316 w 485863"/>
                <a:gd name="connsiteY4" fmla="*/ 515365 h 619399"/>
                <a:gd name="connsiteX5" fmla="*/ 57646 w 485863"/>
                <a:gd name="connsiteY5" fmla="*/ 522353 h 619399"/>
                <a:gd name="connsiteX6" fmla="*/ 20384 w 485863"/>
                <a:gd name="connsiteY6" fmla="*/ 509676 h 619399"/>
                <a:gd name="connsiteX7" fmla="*/ 6439 w 485863"/>
                <a:gd name="connsiteY7" fmla="*/ 484465 h 619399"/>
                <a:gd name="connsiteX8" fmla="*/ 0 w 485863"/>
                <a:gd name="connsiteY8" fmla="*/ 451056 h 619399"/>
                <a:gd name="connsiteX9" fmla="*/ 319556 w 485863"/>
                <a:gd name="connsiteY9" fmla="*/ 0 h 619399"/>
                <a:gd name="connsiteX10" fmla="*/ 485863 w 485863"/>
                <a:gd name="connsiteY10" fmla="*/ 619399 h 619399"/>
                <a:gd name="connsiteX0" fmla="*/ 595197 w 595197"/>
                <a:gd name="connsiteY0" fmla="*/ 565707 h 565707"/>
                <a:gd name="connsiteX1" fmla="*/ 420944 w 595197"/>
                <a:gd name="connsiteY1" fmla="*/ 546979 h 565707"/>
                <a:gd name="connsiteX2" fmla="*/ 191917 w 595197"/>
                <a:gd name="connsiteY2" fmla="*/ 471289 h 565707"/>
                <a:gd name="connsiteX3" fmla="*/ 148695 w 595197"/>
                <a:gd name="connsiteY3" fmla="*/ 512008 h 565707"/>
                <a:gd name="connsiteX4" fmla="*/ 101316 w 595197"/>
                <a:gd name="connsiteY4" fmla="*/ 515365 h 565707"/>
                <a:gd name="connsiteX5" fmla="*/ 57646 w 595197"/>
                <a:gd name="connsiteY5" fmla="*/ 522353 h 565707"/>
                <a:gd name="connsiteX6" fmla="*/ 20384 w 595197"/>
                <a:gd name="connsiteY6" fmla="*/ 509676 h 565707"/>
                <a:gd name="connsiteX7" fmla="*/ 6439 w 595197"/>
                <a:gd name="connsiteY7" fmla="*/ 484465 h 565707"/>
                <a:gd name="connsiteX8" fmla="*/ 0 w 595197"/>
                <a:gd name="connsiteY8" fmla="*/ 451056 h 565707"/>
                <a:gd name="connsiteX9" fmla="*/ 319556 w 595197"/>
                <a:gd name="connsiteY9" fmla="*/ 0 h 565707"/>
                <a:gd name="connsiteX10" fmla="*/ 595197 w 595197"/>
                <a:gd name="connsiteY10" fmla="*/ 565707 h 565707"/>
                <a:gd name="connsiteX0" fmla="*/ 595197 w 595197"/>
                <a:gd name="connsiteY0" fmla="*/ 565707 h 613845"/>
                <a:gd name="connsiteX1" fmla="*/ 438770 w 595197"/>
                <a:gd name="connsiteY1" fmla="*/ 613845 h 613845"/>
                <a:gd name="connsiteX2" fmla="*/ 191917 w 595197"/>
                <a:gd name="connsiteY2" fmla="*/ 471289 h 613845"/>
                <a:gd name="connsiteX3" fmla="*/ 148695 w 595197"/>
                <a:gd name="connsiteY3" fmla="*/ 512008 h 613845"/>
                <a:gd name="connsiteX4" fmla="*/ 101316 w 595197"/>
                <a:gd name="connsiteY4" fmla="*/ 515365 h 613845"/>
                <a:gd name="connsiteX5" fmla="*/ 57646 w 595197"/>
                <a:gd name="connsiteY5" fmla="*/ 522353 h 613845"/>
                <a:gd name="connsiteX6" fmla="*/ 20384 w 595197"/>
                <a:gd name="connsiteY6" fmla="*/ 509676 h 613845"/>
                <a:gd name="connsiteX7" fmla="*/ 6439 w 595197"/>
                <a:gd name="connsiteY7" fmla="*/ 484465 h 613845"/>
                <a:gd name="connsiteX8" fmla="*/ 0 w 595197"/>
                <a:gd name="connsiteY8" fmla="*/ 451056 h 613845"/>
                <a:gd name="connsiteX9" fmla="*/ 319556 w 595197"/>
                <a:gd name="connsiteY9" fmla="*/ 0 h 613845"/>
                <a:gd name="connsiteX10" fmla="*/ 595197 w 595197"/>
                <a:gd name="connsiteY10" fmla="*/ 565707 h 613845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91917 w 595197"/>
                <a:gd name="connsiteY2" fmla="*/ 493902 h 636458"/>
                <a:gd name="connsiteX3" fmla="*/ 148695 w 595197"/>
                <a:gd name="connsiteY3" fmla="*/ 534621 h 636458"/>
                <a:gd name="connsiteX4" fmla="*/ 101316 w 595197"/>
                <a:gd name="connsiteY4" fmla="*/ 537978 h 636458"/>
                <a:gd name="connsiteX5" fmla="*/ 57646 w 595197"/>
                <a:gd name="connsiteY5" fmla="*/ 544966 h 636458"/>
                <a:gd name="connsiteX6" fmla="*/ 20384 w 595197"/>
                <a:gd name="connsiteY6" fmla="*/ 532289 h 636458"/>
                <a:gd name="connsiteX7" fmla="*/ 6439 w 595197"/>
                <a:gd name="connsiteY7" fmla="*/ 507078 h 636458"/>
                <a:gd name="connsiteX8" fmla="*/ 0 w 595197"/>
                <a:gd name="connsiteY8" fmla="*/ 473669 h 636458"/>
                <a:gd name="connsiteX9" fmla="*/ 369473 w 595197"/>
                <a:gd name="connsiteY9" fmla="*/ 0 h 636458"/>
                <a:gd name="connsiteX10" fmla="*/ 595197 w 595197"/>
                <a:gd name="connsiteY10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48695 w 595197"/>
                <a:gd name="connsiteY2" fmla="*/ 534621 h 636458"/>
                <a:gd name="connsiteX3" fmla="*/ 101316 w 595197"/>
                <a:gd name="connsiteY3" fmla="*/ 537978 h 636458"/>
                <a:gd name="connsiteX4" fmla="*/ 57646 w 595197"/>
                <a:gd name="connsiteY4" fmla="*/ 544966 h 636458"/>
                <a:gd name="connsiteX5" fmla="*/ 20384 w 595197"/>
                <a:gd name="connsiteY5" fmla="*/ 532289 h 636458"/>
                <a:gd name="connsiteX6" fmla="*/ 6439 w 595197"/>
                <a:gd name="connsiteY6" fmla="*/ 507078 h 636458"/>
                <a:gd name="connsiteX7" fmla="*/ 0 w 595197"/>
                <a:gd name="connsiteY7" fmla="*/ 473669 h 636458"/>
                <a:gd name="connsiteX8" fmla="*/ 369473 w 595197"/>
                <a:gd name="connsiteY8" fmla="*/ 0 h 636458"/>
                <a:gd name="connsiteX9" fmla="*/ 595197 w 595197"/>
                <a:gd name="connsiteY9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101316 w 595197"/>
                <a:gd name="connsiteY2" fmla="*/ 537978 h 636458"/>
                <a:gd name="connsiteX3" fmla="*/ 57646 w 595197"/>
                <a:gd name="connsiteY3" fmla="*/ 544966 h 636458"/>
                <a:gd name="connsiteX4" fmla="*/ 20384 w 595197"/>
                <a:gd name="connsiteY4" fmla="*/ 532289 h 636458"/>
                <a:gd name="connsiteX5" fmla="*/ 6439 w 595197"/>
                <a:gd name="connsiteY5" fmla="*/ 507078 h 636458"/>
                <a:gd name="connsiteX6" fmla="*/ 0 w 595197"/>
                <a:gd name="connsiteY6" fmla="*/ 473669 h 636458"/>
                <a:gd name="connsiteX7" fmla="*/ 369473 w 595197"/>
                <a:gd name="connsiteY7" fmla="*/ 0 h 636458"/>
                <a:gd name="connsiteX8" fmla="*/ 595197 w 595197"/>
                <a:gd name="connsiteY8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57646 w 595197"/>
                <a:gd name="connsiteY2" fmla="*/ 544966 h 636458"/>
                <a:gd name="connsiteX3" fmla="*/ 20384 w 595197"/>
                <a:gd name="connsiteY3" fmla="*/ 532289 h 636458"/>
                <a:gd name="connsiteX4" fmla="*/ 6439 w 595197"/>
                <a:gd name="connsiteY4" fmla="*/ 507078 h 636458"/>
                <a:gd name="connsiteX5" fmla="*/ 0 w 595197"/>
                <a:gd name="connsiteY5" fmla="*/ 473669 h 636458"/>
                <a:gd name="connsiteX6" fmla="*/ 369473 w 595197"/>
                <a:gd name="connsiteY6" fmla="*/ 0 h 636458"/>
                <a:gd name="connsiteX7" fmla="*/ 595197 w 595197"/>
                <a:gd name="connsiteY7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20384 w 595197"/>
                <a:gd name="connsiteY2" fmla="*/ 532289 h 636458"/>
                <a:gd name="connsiteX3" fmla="*/ 6439 w 595197"/>
                <a:gd name="connsiteY3" fmla="*/ 507078 h 636458"/>
                <a:gd name="connsiteX4" fmla="*/ 0 w 595197"/>
                <a:gd name="connsiteY4" fmla="*/ 473669 h 636458"/>
                <a:gd name="connsiteX5" fmla="*/ 369473 w 595197"/>
                <a:gd name="connsiteY5" fmla="*/ 0 h 636458"/>
                <a:gd name="connsiteX6" fmla="*/ 595197 w 595197"/>
                <a:gd name="connsiteY6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6439 w 595197"/>
                <a:gd name="connsiteY2" fmla="*/ 507078 h 636458"/>
                <a:gd name="connsiteX3" fmla="*/ 0 w 595197"/>
                <a:gd name="connsiteY3" fmla="*/ 473669 h 636458"/>
                <a:gd name="connsiteX4" fmla="*/ 369473 w 595197"/>
                <a:gd name="connsiteY4" fmla="*/ 0 h 636458"/>
                <a:gd name="connsiteX5" fmla="*/ 595197 w 595197"/>
                <a:gd name="connsiteY5" fmla="*/ 588320 h 636458"/>
                <a:gd name="connsiteX0" fmla="*/ 595197 w 595197"/>
                <a:gd name="connsiteY0" fmla="*/ 588320 h 636458"/>
                <a:gd name="connsiteX1" fmla="*/ 438770 w 595197"/>
                <a:gd name="connsiteY1" fmla="*/ 636458 h 636458"/>
                <a:gd name="connsiteX2" fmla="*/ 0 w 595197"/>
                <a:gd name="connsiteY2" fmla="*/ 473669 h 636458"/>
                <a:gd name="connsiteX3" fmla="*/ 369473 w 595197"/>
                <a:gd name="connsiteY3" fmla="*/ 0 h 636458"/>
                <a:gd name="connsiteX4" fmla="*/ 595197 w 59519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636458"/>
                <a:gd name="connsiteX1" fmla="*/ 387820 w 544247"/>
                <a:gd name="connsiteY1" fmla="*/ 636458 h 636458"/>
                <a:gd name="connsiteX2" fmla="*/ 0 w 544247"/>
                <a:gd name="connsiteY2" fmla="*/ 500548 h 636458"/>
                <a:gd name="connsiteX3" fmla="*/ 318523 w 544247"/>
                <a:gd name="connsiteY3" fmla="*/ 0 h 636458"/>
                <a:gd name="connsiteX4" fmla="*/ 544247 w 544247"/>
                <a:gd name="connsiteY4" fmla="*/ 588320 h 636458"/>
                <a:gd name="connsiteX0" fmla="*/ 544247 w 544247"/>
                <a:gd name="connsiteY0" fmla="*/ 588320 h 588320"/>
                <a:gd name="connsiteX1" fmla="*/ 0 w 544247"/>
                <a:gd name="connsiteY1" fmla="*/ 500548 h 588320"/>
                <a:gd name="connsiteX2" fmla="*/ 318523 w 544247"/>
                <a:gd name="connsiteY2" fmla="*/ 0 h 588320"/>
                <a:gd name="connsiteX3" fmla="*/ 544247 w 544247"/>
                <a:gd name="connsiteY3" fmla="*/ 588320 h 588320"/>
                <a:gd name="connsiteX0" fmla="*/ 538270 w 538270"/>
                <a:gd name="connsiteY0" fmla="*/ 599354 h 599354"/>
                <a:gd name="connsiteX1" fmla="*/ 0 w 538270"/>
                <a:gd name="connsiteY1" fmla="*/ 500548 h 599354"/>
                <a:gd name="connsiteX2" fmla="*/ 318523 w 538270"/>
                <a:gd name="connsiteY2" fmla="*/ 0 h 599354"/>
                <a:gd name="connsiteX3" fmla="*/ 538270 w 538270"/>
                <a:gd name="connsiteY3" fmla="*/ 599354 h 599354"/>
                <a:gd name="connsiteX0" fmla="*/ 538270 w 538270"/>
                <a:gd name="connsiteY0" fmla="*/ 599354 h 606516"/>
                <a:gd name="connsiteX1" fmla="*/ 0 w 538270"/>
                <a:gd name="connsiteY1" fmla="*/ 500548 h 606516"/>
                <a:gd name="connsiteX2" fmla="*/ 318523 w 538270"/>
                <a:gd name="connsiteY2" fmla="*/ 0 h 606516"/>
                <a:gd name="connsiteX3" fmla="*/ 538270 w 538270"/>
                <a:gd name="connsiteY3" fmla="*/ 599354 h 606516"/>
                <a:gd name="connsiteX0" fmla="*/ 551558 w 551558"/>
                <a:gd name="connsiteY0" fmla="*/ 597497 h 604764"/>
                <a:gd name="connsiteX1" fmla="*/ 0 w 551558"/>
                <a:gd name="connsiteY1" fmla="*/ 500548 h 604764"/>
                <a:gd name="connsiteX2" fmla="*/ 318523 w 551558"/>
                <a:gd name="connsiteY2" fmla="*/ 0 h 604764"/>
                <a:gd name="connsiteX3" fmla="*/ 551558 w 551558"/>
                <a:gd name="connsiteY3" fmla="*/ 597497 h 6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558" h="604764">
                  <a:moveTo>
                    <a:pt x="551558" y="597497"/>
                  </a:moveTo>
                  <a:cubicBezTo>
                    <a:pt x="406773" y="632137"/>
                    <a:pt x="179423" y="533483"/>
                    <a:pt x="0" y="500548"/>
                  </a:cubicBezTo>
                  <a:cubicBezTo>
                    <a:pt x="71079" y="348830"/>
                    <a:pt x="243979" y="49263"/>
                    <a:pt x="318523" y="0"/>
                  </a:cubicBezTo>
                  <a:lnTo>
                    <a:pt x="551558" y="59749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404CE9-87F3-D0B2-998A-A50391F55E54}"/>
                </a:ext>
              </a:extLst>
            </p:cNvPr>
            <p:cNvSpPr/>
            <p:nvPr/>
          </p:nvSpPr>
          <p:spPr>
            <a:xfrm rot="20246744" flipH="1">
              <a:off x="8716046" y="354234"/>
              <a:ext cx="1678250" cy="2511739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  <a:gd name="connsiteX0" fmla="*/ 1398133 w 1398133"/>
                <a:gd name="connsiteY0" fmla="*/ 1242432 h 1960889"/>
                <a:gd name="connsiteX1" fmla="*/ 1398133 w 1398133"/>
                <a:gd name="connsiteY1" fmla="*/ 1242432 h 1960889"/>
                <a:gd name="connsiteX2" fmla="*/ 340042 w 1398133"/>
                <a:gd name="connsiteY2" fmla="*/ 1926055 h 1960889"/>
                <a:gd name="connsiteX3" fmla="*/ 300853 w 1398133"/>
                <a:gd name="connsiteY3" fmla="*/ 1934763 h 1960889"/>
                <a:gd name="connsiteX4" fmla="*/ 283436 w 1398133"/>
                <a:gd name="connsiteY4" fmla="*/ 1939118 h 1960889"/>
                <a:gd name="connsiteX5" fmla="*/ 261665 w 1398133"/>
                <a:gd name="connsiteY5" fmla="*/ 1943472 h 1960889"/>
                <a:gd name="connsiteX6" fmla="*/ 244248 w 1398133"/>
                <a:gd name="connsiteY6" fmla="*/ 1947826 h 1960889"/>
                <a:gd name="connsiteX7" fmla="*/ 222476 w 1398133"/>
                <a:gd name="connsiteY7" fmla="*/ 1952181 h 1960889"/>
                <a:gd name="connsiteX8" fmla="*/ 191996 w 1398133"/>
                <a:gd name="connsiteY8" fmla="*/ 1960889 h 1960889"/>
                <a:gd name="connsiteX9" fmla="*/ 74430 w 1398133"/>
                <a:gd name="connsiteY9" fmla="*/ 1952181 h 1960889"/>
                <a:gd name="connsiteX10" fmla="*/ 61368 w 1398133"/>
                <a:gd name="connsiteY10" fmla="*/ 1947826 h 1960889"/>
                <a:gd name="connsiteX11" fmla="*/ 43950 w 1398133"/>
                <a:gd name="connsiteY11" fmla="*/ 1934763 h 1960889"/>
                <a:gd name="connsiteX12" fmla="*/ 22179 w 1398133"/>
                <a:gd name="connsiteY12" fmla="*/ 1917346 h 1960889"/>
                <a:gd name="connsiteX13" fmla="*/ 408 w 1398133"/>
                <a:gd name="connsiteY13" fmla="*/ 1882512 h 1960889"/>
                <a:gd name="connsiteX14" fmla="*/ 408 w 1398133"/>
                <a:gd name="connsiteY14" fmla="*/ 1873803 h 1960889"/>
                <a:gd name="connsiteX15" fmla="*/ 1078613 w 1398133"/>
                <a:gd name="connsiteY15" fmla="*/ 0 h 1960889"/>
                <a:gd name="connsiteX16" fmla="*/ 1398133 w 1398133"/>
                <a:gd name="connsiteY16" fmla="*/ 1242432 h 1960889"/>
                <a:gd name="connsiteX0" fmla="*/ 1398133 w 1398133"/>
                <a:gd name="connsiteY0" fmla="*/ 1242432 h 1976640"/>
                <a:gd name="connsiteX1" fmla="*/ 1398133 w 1398133"/>
                <a:gd name="connsiteY1" fmla="*/ 1242432 h 1976640"/>
                <a:gd name="connsiteX2" fmla="*/ 347853 w 1398133"/>
                <a:gd name="connsiteY2" fmla="*/ 1976640 h 1976640"/>
                <a:gd name="connsiteX3" fmla="*/ 300853 w 1398133"/>
                <a:gd name="connsiteY3" fmla="*/ 1934763 h 1976640"/>
                <a:gd name="connsiteX4" fmla="*/ 283436 w 1398133"/>
                <a:gd name="connsiteY4" fmla="*/ 1939118 h 1976640"/>
                <a:gd name="connsiteX5" fmla="*/ 261665 w 1398133"/>
                <a:gd name="connsiteY5" fmla="*/ 1943472 h 1976640"/>
                <a:gd name="connsiteX6" fmla="*/ 244248 w 1398133"/>
                <a:gd name="connsiteY6" fmla="*/ 1947826 h 1976640"/>
                <a:gd name="connsiteX7" fmla="*/ 222476 w 1398133"/>
                <a:gd name="connsiteY7" fmla="*/ 1952181 h 1976640"/>
                <a:gd name="connsiteX8" fmla="*/ 191996 w 1398133"/>
                <a:gd name="connsiteY8" fmla="*/ 1960889 h 1976640"/>
                <a:gd name="connsiteX9" fmla="*/ 74430 w 1398133"/>
                <a:gd name="connsiteY9" fmla="*/ 1952181 h 1976640"/>
                <a:gd name="connsiteX10" fmla="*/ 61368 w 1398133"/>
                <a:gd name="connsiteY10" fmla="*/ 1947826 h 1976640"/>
                <a:gd name="connsiteX11" fmla="*/ 43950 w 1398133"/>
                <a:gd name="connsiteY11" fmla="*/ 1934763 h 1976640"/>
                <a:gd name="connsiteX12" fmla="*/ 22179 w 1398133"/>
                <a:gd name="connsiteY12" fmla="*/ 1917346 h 1976640"/>
                <a:gd name="connsiteX13" fmla="*/ 408 w 1398133"/>
                <a:gd name="connsiteY13" fmla="*/ 1882512 h 1976640"/>
                <a:gd name="connsiteX14" fmla="*/ 408 w 1398133"/>
                <a:gd name="connsiteY14" fmla="*/ 1873803 h 1976640"/>
                <a:gd name="connsiteX15" fmla="*/ 1078613 w 1398133"/>
                <a:gd name="connsiteY15" fmla="*/ 0 h 1976640"/>
                <a:gd name="connsiteX16" fmla="*/ 1398133 w 1398133"/>
                <a:gd name="connsiteY16" fmla="*/ 1242432 h 1976640"/>
                <a:gd name="connsiteX0" fmla="*/ 1398133 w 1398133"/>
                <a:gd name="connsiteY0" fmla="*/ 1242432 h 2017378"/>
                <a:gd name="connsiteX1" fmla="*/ 1398133 w 1398133"/>
                <a:gd name="connsiteY1" fmla="*/ 1242432 h 2017378"/>
                <a:gd name="connsiteX2" fmla="*/ 347853 w 1398133"/>
                <a:gd name="connsiteY2" fmla="*/ 1976640 h 2017378"/>
                <a:gd name="connsiteX3" fmla="*/ 304631 w 1398133"/>
                <a:gd name="connsiteY3" fmla="*/ 2017359 h 2017378"/>
                <a:gd name="connsiteX4" fmla="*/ 283436 w 1398133"/>
                <a:gd name="connsiteY4" fmla="*/ 1939118 h 2017378"/>
                <a:gd name="connsiteX5" fmla="*/ 261665 w 1398133"/>
                <a:gd name="connsiteY5" fmla="*/ 1943472 h 2017378"/>
                <a:gd name="connsiteX6" fmla="*/ 244248 w 1398133"/>
                <a:gd name="connsiteY6" fmla="*/ 1947826 h 2017378"/>
                <a:gd name="connsiteX7" fmla="*/ 222476 w 1398133"/>
                <a:gd name="connsiteY7" fmla="*/ 1952181 h 2017378"/>
                <a:gd name="connsiteX8" fmla="*/ 191996 w 1398133"/>
                <a:gd name="connsiteY8" fmla="*/ 1960889 h 2017378"/>
                <a:gd name="connsiteX9" fmla="*/ 74430 w 1398133"/>
                <a:gd name="connsiteY9" fmla="*/ 1952181 h 2017378"/>
                <a:gd name="connsiteX10" fmla="*/ 61368 w 1398133"/>
                <a:gd name="connsiteY10" fmla="*/ 1947826 h 2017378"/>
                <a:gd name="connsiteX11" fmla="*/ 43950 w 1398133"/>
                <a:gd name="connsiteY11" fmla="*/ 1934763 h 2017378"/>
                <a:gd name="connsiteX12" fmla="*/ 22179 w 1398133"/>
                <a:gd name="connsiteY12" fmla="*/ 1917346 h 2017378"/>
                <a:gd name="connsiteX13" fmla="*/ 408 w 1398133"/>
                <a:gd name="connsiteY13" fmla="*/ 1882512 h 2017378"/>
                <a:gd name="connsiteX14" fmla="*/ 408 w 1398133"/>
                <a:gd name="connsiteY14" fmla="*/ 1873803 h 2017378"/>
                <a:gd name="connsiteX15" fmla="*/ 1078613 w 1398133"/>
                <a:gd name="connsiteY15" fmla="*/ 0 h 2017378"/>
                <a:gd name="connsiteX16" fmla="*/ 1398133 w 1398133"/>
                <a:gd name="connsiteY16" fmla="*/ 1242432 h 2017378"/>
                <a:gd name="connsiteX0" fmla="*/ 1398133 w 1398133"/>
                <a:gd name="connsiteY0" fmla="*/ 1242432 h 2025676"/>
                <a:gd name="connsiteX1" fmla="*/ 1398133 w 1398133"/>
                <a:gd name="connsiteY1" fmla="*/ 1242432 h 2025676"/>
                <a:gd name="connsiteX2" fmla="*/ 347853 w 1398133"/>
                <a:gd name="connsiteY2" fmla="*/ 1976640 h 2025676"/>
                <a:gd name="connsiteX3" fmla="*/ 304631 w 1398133"/>
                <a:gd name="connsiteY3" fmla="*/ 2017359 h 2025676"/>
                <a:gd name="connsiteX4" fmla="*/ 257252 w 1398133"/>
                <a:gd name="connsiteY4" fmla="*/ 2020716 h 2025676"/>
                <a:gd name="connsiteX5" fmla="*/ 261665 w 1398133"/>
                <a:gd name="connsiteY5" fmla="*/ 1943472 h 2025676"/>
                <a:gd name="connsiteX6" fmla="*/ 244248 w 1398133"/>
                <a:gd name="connsiteY6" fmla="*/ 1947826 h 2025676"/>
                <a:gd name="connsiteX7" fmla="*/ 222476 w 1398133"/>
                <a:gd name="connsiteY7" fmla="*/ 1952181 h 2025676"/>
                <a:gd name="connsiteX8" fmla="*/ 191996 w 1398133"/>
                <a:gd name="connsiteY8" fmla="*/ 1960889 h 2025676"/>
                <a:gd name="connsiteX9" fmla="*/ 74430 w 1398133"/>
                <a:gd name="connsiteY9" fmla="*/ 1952181 h 2025676"/>
                <a:gd name="connsiteX10" fmla="*/ 61368 w 1398133"/>
                <a:gd name="connsiteY10" fmla="*/ 1947826 h 2025676"/>
                <a:gd name="connsiteX11" fmla="*/ 43950 w 1398133"/>
                <a:gd name="connsiteY11" fmla="*/ 1934763 h 2025676"/>
                <a:gd name="connsiteX12" fmla="*/ 22179 w 1398133"/>
                <a:gd name="connsiteY12" fmla="*/ 1917346 h 2025676"/>
                <a:gd name="connsiteX13" fmla="*/ 408 w 1398133"/>
                <a:gd name="connsiteY13" fmla="*/ 1882512 h 2025676"/>
                <a:gd name="connsiteX14" fmla="*/ 408 w 1398133"/>
                <a:gd name="connsiteY14" fmla="*/ 1873803 h 2025676"/>
                <a:gd name="connsiteX15" fmla="*/ 1078613 w 1398133"/>
                <a:gd name="connsiteY15" fmla="*/ 0 h 2025676"/>
                <a:gd name="connsiteX16" fmla="*/ 1398133 w 1398133"/>
                <a:gd name="connsiteY16" fmla="*/ 1242432 h 2025676"/>
                <a:gd name="connsiteX0" fmla="*/ 1398133 w 1398133"/>
                <a:gd name="connsiteY0" fmla="*/ 1242432 h 2031981"/>
                <a:gd name="connsiteX1" fmla="*/ 1398133 w 1398133"/>
                <a:gd name="connsiteY1" fmla="*/ 1242432 h 2031981"/>
                <a:gd name="connsiteX2" fmla="*/ 347853 w 1398133"/>
                <a:gd name="connsiteY2" fmla="*/ 1976640 h 2031981"/>
                <a:gd name="connsiteX3" fmla="*/ 304631 w 1398133"/>
                <a:gd name="connsiteY3" fmla="*/ 2017359 h 2031981"/>
                <a:gd name="connsiteX4" fmla="*/ 257252 w 1398133"/>
                <a:gd name="connsiteY4" fmla="*/ 2020716 h 2031981"/>
                <a:gd name="connsiteX5" fmla="*/ 213582 w 1398133"/>
                <a:gd name="connsiteY5" fmla="*/ 2027704 h 2031981"/>
                <a:gd name="connsiteX6" fmla="*/ 244248 w 1398133"/>
                <a:gd name="connsiteY6" fmla="*/ 1947826 h 2031981"/>
                <a:gd name="connsiteX7" fmla="*/ 222476 w 1398133"/>
                <a:gd name="connsiteY7" fmla="*/ 1952181 h 2031981"/>
                <a:gd name="connsiteX8" fmla="*/ 191996 w 1398133"/>
                <a:gd name="connsiteY8" fmla="*/ 1960889 h 2031981"/>
                <a:gd name="connsiteX9" fmla="*/ 74430 w 1398133"/>
                <a:gd name="connsiteY9" fmla="*/ 1952181 h 2031981"/>
                <a:gd name="connsiteX10" fmla="*/ 61368 w 1398133"/>
                <a:gd name="connsiteY10" fmla="*/ 1947826 h 2031981"/>
                <a:gd name="connsiteX11" fmla="*/ 43950 w 1398133"/>
                <a:gd name="connsiteY11" fmla="*/ 1934763 h 2031981"/>
                <a:gd name="connsiteX12" fmla="*/ 22179 w 1398133"/>
                <a:gd name="connsiteY12" fmla="*/ 1917346 h 2031981"/>
                <a:gd name="connsiteX13" fmla="*/ 408 w 1398133"/>
                <a:gd name="connsiteY13" fmla="*/ 1882512 h 2031981"/>
                <a:gd name="connsiteX14" fmla="*/ 408 w 1398133"/>
                <a:gd name="connsiteY14" fmla="*/ 1873803 h 2031981"/>
                <a:gd name="connsiteX15" fmla="*/ 1078613 w 1398133"/>
                <a:gd name="connsiteY15" fmla="*/ 0 h 2031981"/>
                <a:gd name="connsiteX16" fmla="*/ 1398133 w 1398133"/>
                <a:gd name="connsiteY16" fmla="*/ 1242432 h 203198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222476 w 1398133"/>
                <a:gd name="connsiteY7" fmla="*/ 1952181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91996 w 1398133"/>
                <a:gd name="connsiteY8" fmla="*/ 1960889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74430 w 1398133"/>
                <a:gd name="connsiteY9" fmla="*/ 1952181 h 2027801"/>
                <a:gd name="connsiteX10" fmla="*/ 61368 w 1398133"/>
                <a:gd name="connsiteY10" fmla="*/ 1947826 h 2027801"/>
                <a:gd name="connsiteX11" fmla="*/ 43950 w 1398133"/>
                <a:gd name="connsiteY11" fmla="*/ 1934763 h 2027801"/>
                <a:gd name="connsiteX12" fmla="*/ 22179 w 1398133"/>
                <a:gd name="connsiteY12" fmla="*/ 1917346 h 2027801"/>
                <a:gd name="connsiteX13" fmla="*/ 408 w 1398133"/>
                <a:gd name="connsiteY13" fmla="*/ 1882512 h 2027801"/>
                <a:gd name="connsiteX14" fmla="*/ 408 w 1398133"/>
                <a:gd name="connsiteY14" fmla="*/ 1873803 h 2027801"/>
                <a:gd name="connsiteX15" fmla="*/ 1078613 w 1398133"/>
                <a:gd name="connsiteY15" fmla="*/ 0 h 2027801"/>
                <a:gd name="connsiteX16" fmla="*/ 1398133 w 1398133"/>
                <a:gd name="connsiteY16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61368 w 1398133"/>
                <a:gd name="connsiteY9" fmla="*/ 1947826 h 2027801"/>
                <a:gd name="connsiteX10" fmla="*/ 43950 w 1398133"/>
                <a:gd name="connsiteY10" fmla="*/ 1934763 h 2027801"/>
                <a:gd name="connsiteX11" fmla="*/ 22179 w 1398133"/>
                <a:gd name="connsiteY11" fmla="*/ 1917346 h 2027801"/>
                <a:gd name="connsiteX12" fmla="*/ 408 w 1398133"/>
                <a:gd name="connsiteY12" fmla="*/ 1882512 h 2027801"/>
                <a:gd name="connsiteX13" fmla="*/ 408 w 1398133"/>
                <a:gd name="connsiteY13" fmla="*/ 1873803 h 2027801"/>
                <a:gd name="connsiteX14" fmla="*/ 1078613 w 1398133"/>
                <a:gd name="connsiteY14" fmla="*/ 0 h 2027801"/>
                <a:gd name="connsiteX15" fmla="*/ 1398133 w 1398133"/>
                <a:gd name="connsiteY15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43950 w 1398133"/>
                <a:gd name="connsiteY9" fmla="*/ 1934763 h 2027801"/>
                <a:gd name="connsiteX10" fmla="*/ 22179 w 1398133"/>
                <a:gd name="connsiteY10" fmla="*/ 1917346 h 2027801"/>
                <a:gd name="connsiteX11" fmla="*/ 408 w 1398133"/>
                <a:gd name="connsiteY11" fmla="*/ 1882512 h 2027801"/>
                <a:gd name="connsiteX12" fmla="*/ 408 w 1398133"/>
                <a:gd name="connsiteY12" fmla="*/ 1873803 h 2027801"/>
                <a:gd name="connsiteX13" fmla="*/ 1078613 w 1398133"/>
                <a:gd name="connsiteY13" fmla="*/ 0 h 2027801"/>
                <a:gd name="connsiteX14" fmla="*/ 1398133 w 1398133"/>
                <a:gd name="connsiteY14" fmla="*/ 1242432 h 2027801"/>
                <a:gd name="connsiteX0" fmla="*/ 1398133 w 1398133"/>
                <a:gd name="connsiteY0" fmla="*/ 1242432 h 2027801"/>
                <a:gd name="connsiteX1" fmla="*/ 1398133 w 1398133"/>
                <a:gd name="connsiteY1" fmla="*/ 1242432 h 2027801"/>
                <a:gd name="connsiteX2" fmla="*/ 347853 w 1398133"/>
                <a:gd name="connsiteY2" fmla="*/ 1976640 h 2027801"/>
                <a:gd name="connsiteX3" fmla="*/ 304631 w 1398133"/>
                <a:gd name="connsiteY3" fmla="*/ 2017359 h 2027801"/>
                <a:gd name="connsiteX4" fmla="*/ 257252 w 1398133"/>
                <a:gd name="connsiteY4" fmla="*/ 2020716 h 2027801"/>
                <a:gd name="connsiteX5" fmla="*/ 213582 w 1398133"/>
                <a:gd name="connsiteY5" fmla="*/ 2027704 h 2027801"/>
                <a:gd name="connsiteX6" fmla="*/ 176320 w 1398133"/>
                <a:gd name="connsiteY6" fmla="*/ 2015027 h 2027801"/>
                <a:gd name="connsiteX7" fmla="*/ 162375 w 1398133"/>
                <a:gd name="connsiteY7" fmla="*/ 1989816 h 2027801"/>
                <a:gd name="connsiteX8" fmla="*/ 155936 w 1398133"/>
                <a:gd name="connsiteY8" fmla="*/ 1956407 h 2027801"/>
                <a:gd name="connsiteX9" fmla="*/ 22179 w 1398133"/>
                <a:gd name="connsiteY9" fmla="*/ 1917346 h 2027801"/>
                <a:gd name="connsiteX10" fmla="*/ 408 w 1398133"/>
                <a:gd name="connsiteY10" fmla="*/ 1882512 h 2027801"/>
                <a:gd name="connsiteX11" fmla="*/ 408 w 1398133"/>
                <a:gd name="connsiteY11" fmla="*/ 1873803 h 2027801"/>
                <a:gd name="connsiteX12" fmla="*/ 1078613 w 1398133"/>
                <a:gd name="connsiteY12" fmla="*/ 0 h 2027801"/>
                <a:gd name="connsiteX13" fmla="*/ 1398133 w 1398133"/>
                <a:gd name="connsiteY13" fmla="*/ 1242432 h 2027801"/>
                <a:gd name="connsiteX0" fmla="*/ 1409245 w 1409245"/>
                <a:gd name="connsiteY0" fmla="*/ 1242432 h 2027801"/>
                <a:gd name="connsiteX1" fmla="*/ 1409245 w 1409245"/>
                <a:gd name="connsiteY1" fmla="*/ 1242432 h 2027801"/>
                <a:gd name="connsiteX2" fmla="*/ 358965 w 1409245"/>
                <a:gd name="connsiteY2" fmla="*/ 1976640 h 2027801"/>
                <a:gd name="connsiteX3" fmla="*/ 315743 w 1409245"/>
                <a:gd name="connsiteY3" fmla="*/ 2017359 h 2027801"/>
                <a:gd name="connsiteX4" fmla="*/ 268364 w 1409245"/>
                <a:gd name="connsiteY4" fmla="*/ 2020716 h 2027801"/>
                <a:gd name="connsiteX5" fmla="*/ 224694 w 1409245"/>
                <a:gd name="connsiteY5" fmla="*/ 2027704 h 2027801"/>
                <a:gd name="connsiteX6" fmla="*/ 187432 w 1409245"/>
                <a:gd name="connsiteY6" fmla="*/ 2015027 h 2027801"/>
                <a:gd name="connsiteX7" fmla="*/ 173487 w 1409245"/>
                <a:gd name="connsiteY7" fmla="*/ 1989816 h 2027801"/>
                <a:gd name="connsiteX8" fmla="*/ 167048 w 1409245"/>
                <a:gd name="connsiteY8" fmla="*/ 1956407 h 2027801"/>
                <a:gd name="connsiteX9" fmla="*/ 11520 w 1409245"/>
                <a:gd name="connsiteY9" fmla="*/ 1882512 h 2027801"/>
                <a:gd name="connsiteX10" fmla="*/ 11520 w 1409245"/>
                <a:gd name="connsiteY10" fmla="*/ 1873803 h 2027801"/>
                <a:gd name="connsiteX11" fmla="*/ 1089725 w 1409245"/>
                <a:gd name="connsiteY11" fmla="*/ 0 h 2027801"/>
                <a:gd name="connsiteX12" fmla="*/ 1409245 w 1409245"/>
                <a:gd name="connsiteY12" fmla="*/ 1242432 h 2027801"/>
                <a:gd name="connsiteX0" fmla="*/ 1443317 w 1443317"/>
                <a:gd name="connsiteY0" fmla="*/ 1242432 h 2044499"/>
                <a:gd name="connsiteX1" fmla="*/ 1443317 w 1443317"/>
                <a:gd name="connsiteY1" fmla="*/ 1242432 h 2044499"/>
                <a:gd name="connsiteX2" fmla="*/ 393037 w 1443317"/>
                <a:gd name="connsiteY2" fmla="*/ 1976640 h 2044499"/>
                <a:gd name="connsiteX3" fmla="*/ 349815 w 1443317"/>
                <a:gd name="connsiteY3" fmla="*/ 2017359 h 2044499"/>
                <a:gd name="connsiteX4" fmla="*/ 302436 w 1443317"/>
                <a:gd name="connsiteY4" fmla="*/ 2020716 h 2044499"/>
                <a:gd name="connsiteX5" fmla="*/ 258766 w 1443317"/>
                <a:gd name="connsiteY5" fmla="*/ 2027704 h 2044499"/>
                <a:gd name="connsiteX6" fmla="*/ 221504 w 1443317"/>
                <a:gd name="connsiteY6" fmla="*/ 2015027 h 2044499"/>
                <a:gd name="connsiteX7" fmla="*/ 207559 w 1443317"/>
                <a:gd name="connsiteY7" fmla="*/ 1989816 h 2044499"/>
                <a:gd name="connsiteX8" fmla="*/ 201120 w 1443317"/>
                <a:gd name="connsiteY8" fmla="*/ 1956407 h 2044499"/>
                <a:gd name="connsiteX9" fmla="*/ 45592 w 1443317"/>
                <a:gd name="connsiteY9" fmla="*/ 1882512 h 2044499"/>
                <a:gd name="connsiteX10" fmla="*/ 1123797 w 1443317"/>
                <a:gd name="connsiteY10" fmla="*/ 0 h 2044499"/>
                <a:gd name="connsiteX11" fmla="*/ 1443317 w 1443317"/>
                <a:gd name="connsiteY11" fmla="*/ 1242432 h 2044499"/>
                <a:gd name="connsiteX0" fmla="*/ 1242197 w 1242197"/>
                <a:gd name="connsiteY0" fmla="*/ 1242432 h 2027801"/>
                <a:gd name="connsiteX1" fmla="*/ 1242197 w 1242197"/>
                <a:gd name="connsiteY1" fmla="*/ 1242432 h 2027801"/>
                <a:gd name="connsiteX2" fmla="*/ 191917 w 1242197"/>
                <a:gd name="connsiteY2" fmla="*/ 1976640 h 2027801"/>
                <a:gd name="connsiteX3" fmla="*/ 148695 w 1242197"/>
                <a:gd name="connsiteY3" fmla="*/ 2017359 h 2027801"/>
                <a:gd name="connsiteX4" fmla="*/ 101316 w 1242197"/>
                <a:gd name="connsiteY4" fmla="*/ 2020716 h 2027801"/>
                <a:gd name="connsiteX5" fmla="*/ 57646 w 1242197"/>
                <a:gd name="connsiteY5" fmla="*/ 2027704 h 2027801"/>
                <a:gd name="connsiteX6" fmla="*/ 20384 w 1242197"/>
                <a:gd name="connsiteY6" fmla="*/ 2015027 h 2027801"/>
                <a:gd name="connsiteX7" fmla="*/ 6439 w 1242197"/>
                <a:gd name="connsiteY7" fmla="*/ 1989816 h 2027801"/>
                <a:gd name="connsiteX8" fmla="*/ 0 w 1242197"/>
                <a:gd name="connsiteY8" fmla="*/ 1956407 h 2027801"/>
                <a:gd name="connsiteX9" fmla="*/ 922677 w 1242197"/>
                <a:gd name="connsiteY9" fmla="*/ 0 h 2027801"/>
                <a:gd name="connsiteX10" fmla="*/ 1242197 w 1242197"/>
                <a:gd name="connsiteY10" fmla="*/ 1242432 h 20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2197" h="2027801">
                  <a:moveTo>
                    <a:pt x="1242197" y="1242432"/>
                  </a:moveTo>
                  <a:lnTo>
                    <a:pt x="1242197" y="1242432"/>
                  </a:lnTo>
                  <a:lnTo>
                    <a:pt x="191917" y="1976640"/>
                  </a:lnTo>
                  <a:lnTo>
                    <a:pt x="148695" y="2017359"/>
                  </a:lnTo>
                  <a:cubicBezTo>
                    <a:pt x="142864" y="2018705"/>
                    <a:pt x="116491" y="2018992"/>
                    <a:pt x="101316" y="2020716"/>
                  </a:cubicBezTo>
                  <a:cubicBezTo>
                    <a:pt x="86141" y="2022440"/>
                    <a:pt x="71135" y="2028652"/>
                    <a:pt x="57646" y="2027704"/>
                  </a:cubicBezTo>
                  <a:cubicBezTo>
                    <a:pt x="44157" y="2026756"/>
                    <a:pt x="28919" y="2021342"/>
                    <a:pt x="20384" y="2015027"/>
                  </a:cubicBezTo>
                  <a:cubicBezTo>
                    <a:pt x="11850" y="2008712"/>
                    <a:pt x="9836" y="1999586"/>
                    <a:pt x="6439" y="1989816"/>
                  </a:cubicBezTo>
                  <a:cubicBezTo>
                    <a:pt x="3042" y="1980046"/>
                    <a:pt x="10160" y="1953504"/>
                    <a:pt x="0" y="1956407"/>
                  </a:cubicBezTo>
                  <a:cubicBezTo>
                    <a:pt x="152706" y="1624771"/>
                    <a:pt x="715644" y="118996"/>
                    <a:pt x="922677" y="0"/>
                  </a:cubicBezTo>
                  <a:lnTo>
                    <a:pt x="1242197" y="124243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8" name="Picture 2" descr="Man using a huge telescope stock vector. Illustration of male - 20975508">
              <a:extLst>
                <a:ext uri="{FF2B5EF4-FFF2-40B4-BE49-F238E27FC236}">
                  <a16:creationId xmlns:a16="http://schemas.microsoft.com/office/drawing/2014/main" id="{6FB8DC4E-25EA-CC05-DECB-0E99C0241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873" b="95533" l="3125" r="90000">
                          <a14:foregroundMark x1="71250" y1="95017" x2="70250" y2="89519"/>
                          <a14:foregroundMark x1="55000" y1="96048" x2="56750" y2="94158"/>
                          <a14:foregroundMark x1="9500" y1="63746" x2="5875" y2="47938"/>
                          <a14:foregroundMark x1="5875" y1="47938" x2="6125" y2="24742"/>
                          <a14:foregroundMark x1="6125" y1="24742" x2="7500" y2="22337"/>
                          <a14:foregroundMark x1="3125" y1="48797" x2="3125" y2="40206"/>
                          <a14:foregroundMark x1="16750" y1="10481" x2="27625" y2="10653"/>
                          <a14:foregroundMark x1="27625" y1="10653" x2="28250" y2="11340"/>
                          <a14:foregroundMark x1="27875" y1="7904" x2="19375" y2="68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37090" y="493199"/>
              <a:ext cx="3300416" cy="2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5BB1AE8F-C3B1-7DB3-2695-CB8C02D2CC12}"/>
                </a:ext>
              </a:extLst>
            </p:cNvPr>
            <p:cNvSpPr/>
            <p:nvPr/>
          </p:nvSpPr>
          <p:spPr>
            <a:xfrm rot="10800000">
              <a:off x="5889054" y="1392585"/>
              <a:ext cx="242340" cy="698362"/>
            </a:xfrm>
            <a:prstGeom prst="leftBrac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AEAA263E-DBB8-1E00-4D51-E72FB5777BC2}"/>
              </a:ext>
            </a:extLst>
          </p:cNvPr>
          <p:cNvGrpSpPr/>
          <p:nvPr/>
        </p:nvGrpSpPr>
        <p:grpSpPr>
          <a:xfrm>
            <a:off x="8030393" y="4116927"/>
            <a:ext cx="3403570" cy="2287086"/>
            <a:chOff x="8030393" y="4116927"/>
            <a:chExt cx="3403570" cy="22870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B41335-6EB5-4A8E-86E7-32CF41345283}"/>
                </a:ext>
              </a:extLst>
            </p:cNvPr>
            <p:cNvSpPr txBox="1"/>
            <p:nvPr/>
          </p:nvSpPr>
          <p:spPr>
            <a:xfrm>
              <a:off x="8030393" y="4519365"/>
              <a:ext cx="3403570" cy="14773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Hesselmann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Knops (2014) 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Kouider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et al. (2009)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Moors et al. (2016)</a:t>
              </a:r>
            </a:p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Mudrik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&amp;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Biderman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(2017)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Peters &amp; Lau (2015)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23214-C356-6AFE-B7E2-84C2286CDDBF}"/>
                </a:ext>
              </a:extLst>
            </p:cNvPr>
            <p:cNvSpPr txBox="1"/>
            <p:nvPr/>
          </p:nvSpPr>
          <p:spPr>
            <a:xfrm>
              <a:off x="8129225" y="4116927"/>
              <a:ext cx="320590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Contradicting findings: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96C20A53-1D1D-C4A4-1C8D-8F238D138AE3}"/>
                </a:ext>
              </a:extLst>
            </p:cNvPr>
            <p:cNvSpPr/>
            <p:nvPr/>
          </p:nvSpPr>
          <p:spPr>
            <a:xfrm>
              <a:off x="9627394" y="6044882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144A6B26-F378-9056-B5CE-DBB0FBE2B38C}"/>
                </a:ext>
              </a:extLst>
            </p:cNvPr>
            <p:cNvSpPr/>
            <p:nvPr/>
          </p:nvSpPr>
          <p:spPr>
            <a:xfrm>
              <a:off x="9627394" y="6201317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E5C4D811-FEFA-E0C6-8589-10B9E616D463}"/>
                </a:ext>
              </a:extLst>
            </p:cNvPr>
            <p:cNvSpPr/>
            <p:nvPr/>
          </p:nvSpPr>
          <p:spPr>
            <a:xfrm>
              <a:off x="9627394" y="6358294"/>
              <a:ext cx="4762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DAEA1-34F8-8CBA-B895-1FBE1A735915}"/>
              </a:ext>
            </a:extLst>
          </p:cNvPr>
          <p:cNvGrpSpPr/>
          <p:nvPr/>
        </p:nvGrpSpPr>
        <p:grpSpPr>
          <a:xfrm>
            <a:off x="7483930" y="3193192"/>
            <a:ext cx="3205585" cy="2306486"/>
            <a:chOff x="7483930" y="3193192"/>
            <a:chExt cx="3205585" cy="23064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EC3C9F-6F75-49AB-89E7-C0196D39E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37605"/>
            <a:stretch/>
          </p:blipFill>
          <p:spPr>
            <a:xfrm>
              <a:off x="8632372" y="3193192"/>
              <a:ext cx="2057143" cy="22126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4F2B26-472E-4728-BA13-21BD07DA1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2536" t="3309" r="85578" b="75568"/>
            <a:stretch/>
          </p:blipFill>
          <p:spPr>
            <a:xfrm>
              <a:off x="7483930" y="3266418"/>
              <a:ext cx="391885" cy="46738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4C5378-2467-4D28-8220-BF6E1A02DDC2}"/>
                </a:ext>
              </a:extLst>
            </p:cNvPr>
            <p:cNvGrpSpPr/>
            <p:nvPr/>
          </p:nvGrpSpPr>
          <p:grpSpPr>
            <a:xfrm>
              <a:off x="7679872" y="4853347"/>
              <a:ext cx="794402" cy="646331"/>
              <a:chOff x="-7682" y="4683990"/>
              <a:chExt cx="794402" cy="64633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2F86C4-0B47-4494-8DD4-E08907834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0" b="89924" l="6455" r="97234">
                            <a14:foregroundMark x1="7172" y1="8855" x2="6455" y2="16794"/>
                            <a14:foregroundMark x1="53689" y1="7023" x2="43911" y2="6507"/>
                            <a14:foregroundMark x1="92623" y1="22443" x2="89549" y2="65038"/>
                            <a14:foregroundMark x1="21004" y1="87176" x2="27766" y2="81527"/>
                            <a14:foregroundMark x1="30123" y1="73282" x2="31250" y2="75267"/>
                            <a14:foregroundMark x1="97234" y1="15115" x2="97131" y2="22748"/>
                            <a14:foregroundMark x1="70082" y1="79847" x2="73156" y2="82443"/>
                            <a14:backgroundMark x1="39139" y1="9313" x2="39242" y2="5191"/>
                            <a14:backgroundMark x1="40881" y1="7023" x2="40369" y2="8244"/>
                            <a14:backgroundMark x1="40471" y1="7176" x2="40676" y2="4580"/>
                            <a14:backgroundMark x1="40881" y1="5802" x2="40779" y2="8855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66" t="70789" r="64839"/>
              <a:stretch/>
            </p:blipFill>
            <p:spPr>
              <a:xfrm>
                <a:off x="-7682" y="4683990"/>
                <a:ext cx="794402" cy="646331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79B194-2F59-4175-B080-E421E410C948}"/>
                  </a:ext>
                </a:extLst>
              </p:cNvPr>
              <p:cNvSpPr/>
              <p:nvPr/>
            </p:nvSpPr>
            <p:spPr>
              <a:xfrm>
                <a:off x="604816" y="4708208"/>
                <a:ext cx="53112" cy="49538"/>
              </a:xfrm>
              <a:prstGeom prst="ellipse">
                <a:avLst/>
              </a:prstGeom>
              <a:solidFill>
                <a:srgbClr val="23E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7" name="Picture 2" descr="Man using a huge telescope stock vector. Illustration of male - 20975508">
            <a:extLst>
              <a:ext uri="{FF2B5EF4-FFF2-40B4-BE49-F238E27FC236}">
                <a16:creationId xmlns:a16="http://schemas.microsoft.com/office/drawing/2014/main" id="{B523D2A3-F5F0-EC00-0D95-0CDF021F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73" b="95533" l="3125" r="90000">
                        <a14:foregroundMark x1="71250" y1="95017" x2="70250" y2="89519"/>
                        <a14:foregroundMark x1="55000" y1="96048" x2="56750" y2="94158"/>
                        <a14:foregroundMark x1="9500" y1="63746" x2="5875" y2="47938"/>
                        <a14:foregroundMark x1="5875" y1="47938" x2="6125" y2="24742"/>
                        <a14:foregroundMark x1="6125" y1="24742" x2="7500" y2="22337"/>
                        <a14:foregroundMark x1="3125" y1="48797" x2="3125" y2="40206"/>
                        <a14:foregroundMark x1="16750" y1="10481" x2="27625" y2="10653"/>
                        <a14:foregroundMark x1="27625" y1="10653" x2="28250" y2="11340"/>
                        <a14:foregroundMark x1="27875" y1="7904" x2="19375" y2="6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999" y="622248"/>
            <a:ext cx="2273092" cy="1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2901</Words>
  <Application>Microsoft Office PowerPoint</Application>
  <PresentationFormat>Widescreen</PresentationFormat>
  <Paragraphs>660</Paragraphs>
  <Slides>39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192</cp:revision>
  <dcterms:created xsi:type="dcterms:W3CDTF">2022-09-13T05:06:56Z</dcterms:created>
  <dcterms:modified xsi:type="dcterms:W3CDTF">2022-09-18T19:31:28Z</dcterms:modified>
</cp:coreProperties>
</file>